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</p:sldMasterIdLst>
  <p:notesMasterIdLst>
    <p:notesMasterId r:id="rId3"/>
  </p:notesMasterIdLst>
  <p:sldIdLst>
    <p:sldId id="256" r:id="rId2"/>
  </p:sldIdLst>
  <p:sldSz cx="32918400" cy="43891200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900" kern="1200">
        <a:solidFill>
          <a:schemeClr val="tx1"/>
        </a:solidFill>
        <a:latin typeface="Arial Narrow" panose="020B0606020202030204" pitchFamily="34" charset="0"/>
        <a:ea typeface="+mn-ea"/>
        <a:cs typeface="Arial" panose="020B0604020202020204" pitchFamily="34" charset="0"/>
      </a:defRPr>
    </a:lvl1pPr>
    <a:lvl2pPr marL="455613" indent="1588" algn="l" rtl="0" fontAlgn="base">
      <a:spcBef>
        <a:spcPct val="0"/>
      </a:spcBef>
      <a:spcAft>
        <a:spcPct val="0"/>
      </a:spcAft>
      <a:defRPr sz="2900" kern="1200">
        <a:solidFill>
          <a:schemeClr val="tx1"/>
        </a:solidFill>
        <a:latin typeface="Arial Narrow" panose="020B0606020202030204" pitchFamily="34" charset="0"/>
        <a:ea typeface="+mn-ea"/>
        <a:cs typeface="Arial" panose="020B0604020202020204" pitchFamily="34" charset="0"/>
      </a:defRPr>
    </a:lvl2pPr>
    <a:lvl3pPr marL="912813" indent="1588" algn="l" rtl="0" fontAlgn="base">
      <a:spcBef>
        <a:spcPct val="0"/>
      </a:spcBef>
      <a:spcAft>
        <a:spcPct val="0"/>
      </a:spcAft>
      <a:defRPr sz="2900" kern="1200">
        <a:solidFill>
          <a:schemeClr val="tx1"/>
        </a:solidFill>
        <a:latin typeface="Arial Narrow" panose="020B0606020202030204" pitchFamily="34" charset="0"/>
        <a:ea typeface="+mn-ea"/>
        <a:cs typeface="Arial" panose="020B0604020202020204" pitchFamily="34" charset="0"/>
      </a:defRPr>
    </a:lvl3pPr>
    <a:lvl4pPr marL="1370013" indent="1588" algn="l" rtl="0" fontAlgn="base">
      <a:spcBef>
        <a:spcPct val="0"/>
      </a:spcBef>
      <a:spcAft>
        <a:spcPct val="0"/>
      </a:spcAft>
      <a:defRPr sz="2900" kern="1200">
        <a:solidFill>
          <a:schemeClr val="tx1"/>
        </a:solidFill>
        <a:latin typeface="Arial Narrow" panose="020B0606020202030204" pitchFamily="34" charset="0"/>
        <a:ea typeface="+mn-ea"/>
        <a:cs typeface="Arial" panose="020B0604020202020204" pitchFamily="34" charset="0"/>
      </a:defRPr>
    </a:lvl4pPr>
    <a:lvl5pPr marL="1827213" indent="1588" algn="l" rtl="0" fontAlgn="base">
      <a:spcBef>
        <a:spcPct val="0"/>
      </a:spcBef>
      <a:spcAft>
        <a:spcPct val="0"/>
      </a:spcAft>
      <a:defRPr sz="2900" kern="1200">
        <a:solidFill>
          <a:schemeClr val="tx1"/>
        </a:solidFill>
        <a:latin typeface="Arial Narrow" panose="020B0606020202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2900" kern="1200">
        <a:solidFill>
          <a:schemeClr val="tx1"/>
        </a:solidFill>
        <a:latin typeface="Arial Narrow" panose="020B0606020202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2900" kern="1200">
        <a:solidFill>
          <a:schemeClr val="tx1"/>
        </a:solidFill>
        <a:latin typeface="Arial Narrow" panose="020B0606020202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2900" kern="1200">
        <a:solidFill>
          <a:schemeClr val="tx1"/>
        </a:solidFill>
        <a:latin typeface="Arial Narrow" panose="020B0606020202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2900" kern="1200">
        <a:solidFill>
          <a:schemeClr val="tx1"/>
        </a:solidFill>
        <a:latin typeface="Arial Narrow" panose="020B0606020202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3514">
          <p15:clr>
            <a:srgbClr val="A4A3A4"/>
          </p15:clr>
        </p15:guide>
        <p15:guide id="2" orient="horz" pos="27046">
          <p15:clr>
            <a:srgbClr val="A4A3A4"/>
          </p15:clr>
        </p15:guide>
        <p15:guide id="3" pos="328">
          <p15:clr>
            <a:srgbClr val="A4A3A4"/>
          </p15:clr>
        </p15:guide>
        <p15:guide id="4" pos="10145">
          <p15:clr>
            <a:srgbClr val="A4A3A4"/>
          </p15:clr>
        </p15:guide>
        <p15:guide id="5" pos="10523">
          <p15:clr>
            <a:srgbClr val="A4A3A4"/>
          </p15:clr>
        </p15:guide>
        <p15:guide id="6" pos="20344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PB" initials="PB" lastIdx="1" clrIdx="0">
    <p:extLst>
      <p:ext uri="{19B8F6BF-5375-455C-9EA6-DF929625EA0E}">
        <p15:presenceInfo xmlns:p15="http://schemas.microsoft.com/office/powerpoint/2012/main" userId="ecca1c47559aa583" providerId="Windows Live"/>
      </p:ext>
    </p:extLst>
  </p:cmAuthor>
  <p:cmAuthor id="2" name="Guilhermina Miranda" initials="GM" lastIdx="2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EA945"/>
    <a:srgbClr val="FFFFFF"/>
    <a:srgbClr val="666633"/>
    <a:srgbClr val="5F8C0E"/>
    <a:srgbClr val="669900"/>
    <a:srgbClr val="3399FF"/>
    <a:srgbClr val="0066FF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 autoAdjust="0"/>
    <p:restoredTop sz="99855" autoAdjust="0"/>
  </p:normalViewPr>
  <p:slideViewPr>
    <p:cSldViewPr snapToGrid="0" snapToObjects="1">
      <p:cViewPr>
        <p:scale>
          <a:sx n="25" d="100"/>
          <a:sy n="25" d="100"/>
        </p:scale>
        <p:origin x="18" y="24"/>
      </p:cViewPr>
      <p:guideLst>
        <p:guide orient="horz" pos="3514"/>
        <p:guide orient="horz" pos="27046"/>
        <p:guide pos="328"/>
        <p:guide pos="10145"/>
        <p:guide pos="10523"/>
        <p:guide pos="2034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3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5053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2143125" y="685800"/>
            <a:ext cx="257175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053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15053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5053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fld id="{9945952D-6337-44CB-8A0A-C3866F7D31F2}" type="slidenum">
              <a:rPr lang="en-US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270603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5pPr>
    <a:lvl6pPr marL="2285635" algn="l" defTabSz="914256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6pPr>
    <a:lvl7pPr marL="2742763" algn="l" defTabSz="914256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7pPr>
    <a:lvl8pPr marL="3199886" algn="l" defTabSz="914256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8pPr>
    <a:lvl9pPr marL="3657014" algn="l" defTabSz="914256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1pPr>
            <a:lvl2pPr marL="742950" indent="-285750" eaLnBrk="0" hangingPunct="0"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2pPr>
            <a:lvl3pPr marL="1143000" indent="-228600" eaLnBrk="0" hangingPunct="0"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3pPr>
            <a:lvl4pPr marL="1600200" indent="-228600" eaLnBrk="0" hangingPunct="0"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4pPr>
            <a:lvl5pPr marL="2057400" indent="-228600" eaLnBrk="0" hangingPunct="0"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9pPr>
          </a:lstStyle>
          <a:p>
            <a:pPr eaLnBrk="1" hangingPunct="1"/>
            <a:fld id="{99C9E859-D54F-40EA-AF7F-1DD4414EF1C9}" type="slidenum">
              <a:rPr lang="en-US" sz="1200">
                <a:latin typeface="Arial" panose="020B0604020202020204" pitchFamily="34" charset="0"/>
              </a:rPr>
              <a:pPr eaLnBrk="1" hangingPunct="1"/>
              <a:t>1</a:t>
            </a:fld>
            <a:endParaRPr lang="en-US" sz="1200" dirty="0">
              <a:latin typeface="Arial" panose="020B0604020202020204" pitchFamily="34" charset="0"/>
            </a:endParaRPr>
          </a:p>
        </p:txBody>
      </p:sp>
      <p:sp>
        <p:nvSpPr>
          <p:cNvPr id="51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pt-PT" dirty="0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1808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ângulo 4"/>
          <p:cNvSpPr>
            <a:spLocks noChangeArrowheads="1"/>
          </p:cNvSpPr>
          <p:nvPr userDrawn="1"/>
        </p:nvSpPr>
        <p:spPr bwMode="auto">
          <a:xfrm>
            <a:off x="0" y="0"/>
            <a:ext cx="32918400" cy="43891200"/>
          </a:xfrm>
          <a:prstGeom prst="rect">
            <a:avLst/>
          </a:prstGeom>
          <a:solidFill>
            <a:srgbClr val="FFFF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defTabSz="4389438" eaLnBrk="0" hangingPunct="0"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1pPr>
            <a:lvl2pPr marL="742950" indent="-285750" defTabSz="4389438" eaLnBrk="0" hangingPunct="0"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2pPr>
            <a:lvl3pPr marL="1143000" indent="-228600" defTabSz="4389438" eaLnBrk="0" hangingPunct="0"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3pPr>
            <a:lvl4pPr marL="1600200" indent="-228600" defTabSz="4389438" eaLnBrk="0" hangingPunct="0"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4pPr>
            <a:lvl5pPr marL="2057400" indent="-228600" defTabSz="4389438" eaLnBrk="0" hangingPunct="0"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5pPr>
            <a:lvl6pPr marL="2514600" indent="-228600" defTabSz="4389438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6pPr>
            <a:lvl7pPr marL="2971800" indent="-228600" defTabSz="4389438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7pPr>
            <a:lvl8pPr marL="3429000" indent="-228600" defTabSz="4389438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8pPr>
            <a:lvl9pPr marL="3886200" indent="-228600" defTabSz="4389438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9pPr>
          </a:lstStyle>
          <a:p>
            <a:pPr eaLnBrk="1" hangingPunct="1"/>
            <a:endParaRPr lang="pt-PT" sz="3000" dirty="0"/>
          </a:p>
        </p:txBody>
      </p:sp>
    </p:spTree>
    <p:extLst>
      <p:ext uri="{BB962C8B-B14F-4D97-AF65-F5344CB8AC3E}">
        <p14:creationId xmlns:p14="http://schemas.microsoft.com/office/powerpoint/2010/main" val="22578720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ext Box 5"/>
          <p:cNvSpPr txBox="1">
            <a:spLocks noChangeArrowheads="1"/>
          </p:cNvSpPr>
          <p:nvPr userDrawn="1"/>
        </p:nvSpPr>
        <p:spPr bwMode="auto">
          <a:xfrm>
            <a:off x="457200" y="43260963"/>
            <a:ext cx="1887538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238" tIns="45610" rIns="91238" bIns="45610">
            <a:spAutoFit/>
          </a:bodyPr>
          <a:lstStyle>
            <a:lvl1pPr defTabSz="911225" eaLnBrk="0" hangingPunct="0"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1pPr>
            <a:lvl2pPr marL="742950" indent="-285750" defTabSz="911225" eaLnBrk="0" hangingPunct="0"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2pPr>
            <a:lvl3pPr marL="1143000" indent="-228600" defTabSz="911225" eaLnBrk="0" hangingPunct="0"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3pPr>
            <a:lvl4pPr marL="1600200" indent="-228600" defTabSz="911225" eaLnBrk="0" hangingPunct="0"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4pPr>
            <a:lvl5pPr marL="2057400" indent="-228600" defTabSz="911225" eaLnBrk="0" hangingPunct="0"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9pPr>
          </a:lstStyle>
          <a:p>
            <a:pPr>
              <a:lnSpc>
                <a:spcPct val="65000"/>
              </a:lnSpc>
              <a:spcBef>
                <a:spcPct val="50000"/>
              </a:spcBef>
            </a:pPr>
            <a:r>
              <a:rPr lang="en-US" sz="500" b="1" dirty="0">
                <a:solidFill>
                  <a:schemeClr val="bg2"/>
                </a:solidFill>
                <a:latin typeface="Arial" panose="020B0604020202020204" pitchFamily="34" charset="0"/>
              </a:rPr>
              <a:t>POSTER TEMPLATE BY:</a:t>
            </a:r>
          </a:p>
          <a:p>
            <a:pPr>
              <a:lnSpc>
                <a:spcPct val="65000"/>
              </a:lnSpc>
              <a:spcBef>
                <a:spcPct val="50000"/>
              </a:spcBef>
            </a:pPr>
            <a:r>
              <a:rPr lang="en-US" sz="1000" b="1" dirty="0">
                <a:solidFill>
                  <a:schemeClr val="bg2"/>
                </a:solidFill>
                <a:latin typeface="Arial" panose="020B0604020202020204" pitchFamily="34" charset="0"/>
              </a:rPr>
              <a:t>www.PosterPresentations.com</a:t>
            </a:r>
          </a:p>
        </p:txBody>
      </p:sp>
      <p:sp>
        <p:nvSpPr>
          <p:cNvPr id="1027" name="Rectangle 8"/>
          <p:cNvSpPr>
            <a:spLocks noChangeArrowheads="1"/>
          </p:cNvSpPr>
          <p:nvPr userDrawn="1"/>
        </p:nvSpPr>
        <p:spPr bwMode="auto">
          <a:xfrm>
            <a:off x="0" y="0"/>
            <a:ext cx="32918400" cy="43891200"/>
          </a:xfrm>
          <a:prstGeom prst="rect">
            <a:avLst/>
          </a:prstGeom>
          <a:noFill/>
          <a:ln w="3175">
            <a:solidFill>
              <a:schemeClr val="tx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1426" tIns="45710" rIns="91426" bIns="45710" anchor="ctr"/>
          <a:lstStyle>
            <a:lvl1pPr eaLnBrk="0" hangingPunct="0"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1pPr>
            <a:lvl2pPr marL="742950" indent="-285750" eaLnBrk="0" hangingPunct="0"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2pPr>
            <a:lvl3pPr marL="1143000" indent="-228600" eaLnBrk="0" hangingPunct="0"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3pPr>
            <a:lvl4pPr marL="1600200" indent="-228600" eaLnBrk="0" hangingPunct="0"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4pPr>
            <a:lvl5pPr marL="2057400" indent="-228600" eaLnBrk="0" hangingPunct="0"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9pPr>
          </a:lstStyle>
          <a:p>
            <a:pPr eaLnBrk="1" hangingPunct="1"/>
            <a:endParaRPr lang="pt-PT" dirty="0"/>
          </a:p>
        </p:txBody>
      </p:sp>
      <p:sp>
        <p:nvSpPr>
          <p:cNvPr id="1028" name="Rectângulo 9"/>
          <p:cNvSpPr>
            <a:spLocks noChangeArrowheads="1"/>
          </p:cNvSpPr>
          <p:nvPr userDrawn="1"/>
        </p:nvSpPr>
        <p:spPr bwMode="auto">
          <a:xfrm>
            <a:off x="-30163" y="-30163"/>
            <a:ext cx="32918401" cy="43891201"/>
          </a:xfrm>
          <a:prstGeom prst="rect">
            <a:avLst/>
          </a:prstGeom>
          <a:solidFill>
            <a:srgbClr val="FFFF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defTabSz="4389438" eaLnBrk="0" hangingPunct="0"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1pPr>
            <a:lvl2pPr marL="742950" indent="-285750" defTabSz="4389438" eaLnBrk="0" hangingPunct="0"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2pPr>
            <a:lvl3pPr marL="1143000" indent="-228600" defTabSz="4389438" eaLnBrk="0" hangingPunct="0"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3pPr>
            <a:lvl4pPr marL="1600200" indent="-228600" defTabSz="4389438" eaLnBrk="0" hangingPunct="0"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4pPr>
            <a:lvl5pPr marL="2057400" indent="-228600" defTabSz="4389438" eaLnBrk="0" hangingPunct="0"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5pPr>
            <a:lvl6pPr marL="2514600" indent="-228600" defTabSz="4389438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6pPr>
            <a:lvl7pPr marL="2971800" indent="-228600" defTabSz="4389438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7pPr>
            <a:lvl8pPr marL="3429000" indent="-228600" defTabSz="4389438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8pPr>
            <a:lvl9pPr marL="3886200" indent="-228600" defTabSz="4389438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9pPr>
          </a:lstStyle>
          <a:p>
            <a:pPr eaLnBrk="1" hangingPunct="1"/>
            <a:endParaRPr lang="pt-PT" sz="30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3" r:id="rId1"/>
  </p:sldLayoutIdLst>
  <p:txStyles>
    <p:titleStyle>
      <a:lvl1pPr algn="ctr" defTabSz="911225" rtl="0" eaLnBrk="0" fontAlgn="base" hangingPunct="0">
        <a:spcBef>
          <a:spcPct val="0"/>
        </a:spcBef>
        <a:spcAft>
          <a:spcPct val="0"/>
        </a:spcAft>
        <a:defRPr sz="8600">
          <a:solidFill>
            <a:schemeClr val="tx2"/>
          </a:solidFill>
          <a:latin typeface="+mj-lt"/>
          <a:ea typeface="+mj-ea"/>
          <a:cs typeface="+mj-cs"/>
        </a:defRPr>
      </a:lvl1pPr>
      <a:lvl2pPr algn="ctr" defTabSz="911225" rtl="0" eaLnBrk="0" fontAlgn="base" hangingPunct="0">
        <a:spcBef>
          <a:spcPct val="0"/>
        </a:spcBef>
        <a:spcAft>
          <a:spcPct val="0"/>
        </a:spcAft>
        <a:defRPr sz="8600">
          <a:solidFill>
            <a:schemeClr val="tx2"/>
          </a:solidFill>
          <a:latin typeface="Arial Black" pitchFamily="34" charset="0"/>
        </a:defRPr>
      </a:lvl2pPr>
      <a:lvl3pPr algn="ctr" defTabSz="911225" rtl="0" eaLnBrk="0" fontAlgn="base" hangingPunct="0">
        <a:spcBef>
          <a:spcPct val="0"/>
        </a:spcBef>
        <a:spcAft>
          <a:spcPct val="0"/>
        </a:spcAft>
        <a:defRPr sz="8600">
          <a:solidFill>
            <a:schemeClr val="tx2"/>
          </a:solidFill>
          <a:latin typeface="Arial Black" pitchFamily="34" charset="0"/>
        </a:defRPr>
      </a:lvl3pPr>
      <a:lvl4pPr algn="ctr" defTabSz="911225" rtl="0" eaLnBrk="0" fontAlgn="base" hangingPunct="0">
        <a:spcBef>
          <a:spcPct val="0"/>
        </a:spcBef>
        <a:spcAft>
          <a:spcPct val="0"/>
        </a:spcAft>
        <a:defRPr sz="8600">
          <a:solidFill>
            <a:schemeClr val="tx2"/>
          </a:solidFill>
          <a:latin typeface="Arial Black" pitchFamily="34" charset="0"/>
        </a:defRPr>
      </a:lvl4pPr>
      <a:lvl5pPr algn="ctr" defTabSz="911225" rtl="0" eaLnBrk="0" fontAlgn="base" hangingPunct="0">
        <a:spcBef>
          <a:spcPct val="0"/>
        </a:spcBef>
        <a:spcAft>
          <a:spcPct val="0"/>
        </a:spcAft>
        <a:defRPr sz="8600">
          <a:solidFill>
            <a:schemeClr val="tx2"/>
          </a:solidFill>
          <a:latin typeface="Arial Black" pitchFamily="34" charset="0"/>
        </a:defRPr>
      </a:lvl5pPr>
      <a:lvl6pPr marL="457128" algn="ctr" defTabSz="912667" rtl="0" fontAlgn="base">
        <a:spcBef>
          <a:spcPct val="0"/>
        </a:spcBef>
        <a:spcAft>
          <a:spcPct val="0"/>
        </a:spcAft>
        <a:defRPr sz="8600">
          <a:solidFill>
            <a:schemeClr val="tx2"/>
          </a:solidFill>
          <a:latin typeface="Arial Black" pitchFamily="34" charset="0"/>
        </a:defRPr>
      </a:lvl6pPr>
      <a:lvl7pPr marL="914256" algn="ctr" defTabSz="912667" rtl="0" fontAlgn="base">
        <a:spcBef>
          <a:spcPct val="0"/>
        </a:spcBef>
        <a:spcAft>
          <a:spcPct val="0"/>
        </a:spcAft>
        <a:defRPr sz="8600">
          <a:solidFill>
            <a:schemeClr val="tx2"/>
          </a:solidFill>
          <a:latin typeface="Arial Black" pitchFamily="34" charset="0"/>
        </a:defRPr>
      </a:lvl7pPr>
      <a:lvl8pPr marL="1371379" algn="ctr" defTabSz="912667" rtl="0" fontAlgn="base">
        <a:spcBef>
          <a:spcPct val="0"/>
        </a:spcBef>
        <a:spcAft>
          <a:spcPct val="0"/>
        </a:spcAft>
        <a:defRPr sz="8600">
          <a:solidFill>
            <a:schemeClr val="tx2"/>
          </a:solidFill>
          <a:latin typeface="Arial Black" pitchFamily="34" charset="0"/>
        </a:defRPr>
      </a:lvl8pPr>
      <a:lvl9pPr marL="1828507" algn="ctr" defTabSz="912667" rtl="0" fontAlgn="base">
        <a:spcBef>
          <a:spcPct val="0"/>
        </a:spcBef>
        <a:spcAft>
          <a:spcPct val="0"/>
        </a:spcAft>
        <a:defRPr sz="8600">
          <a:solidFill>
            <a:schemeClr val="tx2"/>
          </a:solidFill>
          <a:latin typeface="Arial Black" pitchFamily="34" charset="0"/>
        </a:defRPr>
      </a:lvl9pPr>
    </p:titleStyle>
    <p:bodyStyle>
      <a:lvl1pPr marL="339725" indent="-339725" algn="l" defTabSz="911225" rtl="0" eaLnBrk="0" fontAlgn="base" hangingPunct="0">
        <a:spcBef>
          <a:spcPct val="20000"/>
        </a:spcBef>
        <a:spcAft>
          <a:spcPct val="0"/>
        </a:spcAft>
        <a:buChar char="•"/>
        <a:defRPr sz="2900">
          <a:solidFill>
            <a:schemeClr val="tx1"/>
          </a:solidFill>
          <a:latin typeface="+mn-lt"/>
          <a:ea typeface="+mn-ea"/>
          <a:cs typeface="+mn-cs"/>
        </a:defRPr>
      </a:lvl1pPr>
      <a:lvl2pPr marL="738188" indent="-279400" algn="l" defTabSz="911225" rtl="0" eaLnBrk="0" fontAlgn="base" hangingPunct="0">
        <a:spcBef>
          <a:spcPct val="20000"/>
        </a:spcBef>
        <a:spcAft>
          <a:spcPct val="0"/>
        </a:spcAft>
        <a:buChar char="–"/>
        <a:defRPr sz="2900">
          <a:solidFill>
            <a:schemeClr val="tx1"/>
          </a:solidFill>
          <a:latin typeface="+mn-lt"/>
        </a:defRPr>
      </a:lvl2pPr>
      <a:lvl3pPr marL="1139825" indent="-227013" algn="l" defTabSz="911225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598613" indent="-227013" algn="l" defTabSz="911225" rtl="0" eaLnBrk="0" fontAlgn="base" hangingPunct="0">
        <a:spcBef>
          <a:spcPct val="20000"/>
        </a:spcBef>
        <a:spcAft>
          <a:spcPct val="0"/>
        </a:spcAft>
        <a:buChar char="–"/>
        <a:defRPr sz="1900">
          <a:solidFill>
            <a:schemeClr val="tx1"/>
          </a:solidFill>
          <a:latin typeface="+mn-lt"/>
        </a:defRPr>
      </a:lvl4pPr>
      <a:lvl5pPr marL="2057400" indent="-228600" algn="l" defTabSz="911225" rtl="0" eaLnBrk="0" fontAlgn="base" hangingPunct="0">
        <a:spcBef>
          <a:spcPct val="20000"/>
        </a:spcBef>
        <a:spcAft>
          <a:spcPct val="0"/>
        </a:spcAft>
        <a:buChar char="»"/>
        <a:defRPr sz="1900">
          <a:solidFill>
            <a:schemeClr val="tx1"/>
          </a:solidFill>
          <a:latin typeface="+mn-lt"/>
        </a:defRPr>
      </a:lvl5pPr>
      <a:lvl6pPr marL="2515786" indent="-230150" algn="l" defTabSz="912667" rtl="0" fontAlgn="base">
        <a:spcBef>
          <a:spcPct val="20000"/>
        </a:spcBef>
        <a:spcAft>
          <a:spcPct val="0"/>
        </a:spcAft>
        <a:buChar char="»"/>
        <a:defRPr sz="1900">
          <a:solidFill>
            <a:schemeClr val="tx1"/>
          </a:solidFill>
          <a:latin typeface="+mn-lt"/>
        </a:defRPr>
      </a:lvl6pPr>
      <a:lvl7pPr marL="2972914" indent="-230150" algn="l" defTabSz="912667" rtl="0" fontAlgn="base">
        <a:spcBef>
          <a:spcPct val="20000"/>
        </a:spcBef>
        <a:spcAft>
          <a:spcPct val="0"/>
        </a:spcAft>
        <a:buChar char="»"/>
        <a:defRPr sz="1900">
          <a:solidFill>
            <a:schemeClr val="tx1"/>
          </a:solidFill>
          <a:latin typeface="+mn-lt"/>
        </a:defRPr>
      </a:lvl7pPr>
      <a:lvl8pPr marL="3430037" indent="-230150" algn="l" defTabSz="912667" rtl="0" fontAlgn="base">
        <a:spcBef>
          <a:spcPct val="20000"/>
        </a:spcBef>
        <a:spcAft>
          <a:spcPct val="0"/>
        </a:spcAft>
        <a:buChar char="»"/>
        <a:defRPr sz="1900">
          <a:solidFill>
            <a:schemeClr val="tx1"/>
          </a:solidFill>
          <a:latin typeface="+mn-lt"/>
        </a:defRPr>
      </a:lvl8pPr>
      <a:lvl9pPr marL="3887165" indent="-230150" algn="l" defTabSz="912667" rtl="0" fontAlgn="base">
        <a:spcBef>
          <a:spcPct val="20000"/>
        </a:spcBef>
        <a:spcAft>
          <a:spcPct val="0"/>
        </a:spcAft>
        <a:buChar char="»"/>
        <a:defRPr sz="1900">
          <a:solidFill>
            <a:schemeClr val="tx1"/>
          </a:solidFill>
          <a:latin typeface="+mn-lt"/>
        </a:defRPr>
      </a:lvl9pPr>
    </p:bodyStyle>
    <p:otherStyle>
      <a:defPPr>
        <a:defRPr lang="pt-PT"/>
      </a:defPPr>
      <a:lvl1pPr marL="0" algn="l" defTabSz="914256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28" algn="l" defTabSz="914256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56" algn="l" defTabSz="914256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79" algn="l" defTabSz="914256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07" algn="l" defTabSz="914256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635" algn="l" defTabSz="914256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763" algn="l" defTabSz="914256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886" algn="l" defTabSz="914256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014" algn="l" defTabSz="914256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5"/>
          <p:cNvSpPr>
            <a:spLocks noChangeArrowheads="1"/>
          </p:cNvSpPr>
          <p:nvPr/>
        </p:nvSpPr>
        <p:spPr bwMode="auto">
          <a:xfrm>
            <a:off x="16800512" y="2781225"/>
            <a:ext cx="14557375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214" tIns="45600" rIns="91214" bIns="45600">
            <a:spAutoFit/>
          </a:bodyPr>
          <a:lstStyle>
            <a:lvl1pPr defTabSz="911225" eaLnBrk="0" hangingPunct="0"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1pPr>
            <a:lvl2pPr marL="742950" indent="-285750" defTabSz="911225" eaLnBrk="0" hangingPunct="0"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2pPr>
            <a:lvl3pPr marL="1143000" indent="-228600" defTabSz="911225" eaLnBrk="0" hangingPunct="0"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3pPr>
            <a:lvl4pPr marL="1600200" indent="-228600" defTabSz="911225" eaLnBrk="0" hangingPunct="0"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4pPr>
            <a:lvl5pPr marL="2057400" indent="-228600" defTabSz="911225" eaLnBrk="0" hangingPunct="0"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pt-PT" sz="3200" dirty="0">
                <a:latin typeface="Candara" panose="020E0502030303020204" pitchFamily="34" charset="0"/>
                <a:cs typeface="Times New Roman" panose="02020603050405020304" pitchFamily="18" charset="0"/>
              </a:rPr>
              <a:t>NOME(S) DO(S) AUTOR(ES)</a:t>
            </a:r>
            <a:br>
              <a:rPr lang="pt-PT" sz="3200" dirty="0">
                <a:latin typeface="Candara" panose="020E0502030303020204" pitchFamily="34" charset="0"/>
                <a:cs typeface="Times New Roman" panose="02020603050405020304" pitchFamily="18" charset="0"/>
              </a:rPr>
            </a:br>
            <a:r>
              <a:rPr lang="pt-PT" sz="3200" dirty="0">
                <a:latin typeface="Candara" panose="020E0502030303020204" pitchFamily="34" charset="0"/>
                <a:cs typeface="Times New Roman" panose="02020603050405020304" pitchFamily="18" charset="0"/>
              </a:rPr>
              <a:t>Instituição(ões),</a:t>
            </a:r>
            <a:br>
              <a:rPr lang="pt-PT" sz="3200" dirty="0">
                <a:latin typeface="Candara" panose="020E0502030303020204" pitchFamily="34" charset="0"/>
                <a:cs typeface="Times New Roman" panose="02020603050405020304" pitchFamily="18" charset="0"/>
              </a:rPr>
            </a:br>
            <a:r>
              <a:rPr lang="pt-PT" sz="3200" dirty="0">
                <a:latin typeface="Candara" panose="020E0502030303020204" pitchFamily="34" charset="0"/>
                <a:cs typeface="Times New Roman" panose="02020603050405020304" pitchFamily="18" charset="0"/>
              </a:rPr>
              <a:t>email(s)</a:t>
            </a:r>
            <a:endParaRPr lang="en-US" sz="2000" i="1" dirty="0">
              <a:solidFill>
                <a:schemeClr val="accent2"/>
              </a:solidFill>
              <a:latin typeface="Candara" panose="020E0502030303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075" name="Text Box 7"/>
          <p:cNvSpPr txBox="1">
            <a:spLocks noChangeArrowheads="1"/>
          </p:cNvSpPr>
          <p:nvPr/>
        </p:nvSpPr>
        <p:spPr bwMode="auto">
          <a:xfrm>
            <a:off x="0" y="6324600"/>
            <a:ext cx="32918400" cy="831850"/>
          </a:xfrm>
          <a:prstGeom prst="rect">
            <a:avLst/>
          </a:prstGeom>
          <a:solidFill>
            <a:srgbClr val="8EA94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238" tIns="45610" rIns="91238" bIns="45610">
            <a:spAutoFit/>
          </a:bodyPr>
          <a:lstStyle>
            <a:lvl1pPr defTabSz="911225" eaLnBrk="0" hangingPunct="0"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1pPr>
            <a:lvl2pPr marL="742950" indent="-285750" defTabSz="911225" eaLnBrk="0" hangingPunct="0"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2pPr>
            <a:lvl3pPr marL="1143000" indent="-228600" defTabSz="911225" eaLnBrk="0" hangingPunct="0"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3pPr>
            <a:lvl4pPr marL="1600200" indent="-228600" defTabSz="911225" eaLnBrk="0" hangingPunct="0"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4pPr>
            <a:lvl5pPr marL="2057400" indent="-228600" defTabSz="911225" eaLnBrk="0" hangingPunct="0"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9pPr>
          </a:lstStyle>
          <a:p>
            <a:pPr algn="ctr">
              <a:spcBef>
                <a:spcPct val="50000"/>
              </a:spcBef>
            </a:pPr>
            <a:endParaRPr lang="pt-PT" sz="4800" b="1" dirty="0">
              <a:solidFill>
                <a:srgbClr val="F8F8F8"/>
              </a:solidFill>
            </a:endParaRPr>
          </a:p>
        </p:txBody>
      </p:sp>
      <p:sp>
        <p:nvSpPr>
          <p:cNvPr id="3076" name="Text Box 14"/>
          <p:cNvSpPr txBox="1">
            <a:spLocks noChangeArrowheads="1"/>
          </p:cNvSpPr>
          <p:nvPr/>
        </p:nvSpPr>
        <p:spPr bwMode="auto">
          <a:xfrm>
            <a:off x="1963738" y="8262938"/>
            <a:ext cx="16581437" cy="3644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prstDash val="dash"/>
                <a:miter lim="800000"/>
                <a:headEnd/>
                <a:tailEnd/>
              </a14:hiddenLine>
            </a:ext>
          </a:extLst>
        </p:spPr>
        <p:txBody>
          <a:bodyPr lIns="456274" tIns="456274" rIns="456274" bIns="228110">
            <a:spAutoFit/>
          </a:bodyPr>
          <a:lstStyle>
            <a:lvl1pPr defTabSz="4387850" eaLnBrk="0" hangingPunct="0"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1pPr>
            <a:lvl2pPr marL="742950" indent="-285750" defTabSz="4387850" eaLnBrk="0" hangingPunct="0"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2pPr>
            <a:lvl3pPr marL="1143000" indent="-228600" defTabSz="4387850" eaLnBrk="0" hangingPunct="0"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3pPr>
            <a:lvl4pPr marL="1600200" indent="-228600" defTabSz="4387850" eaLnBrk="0" hangingPunct="0"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4pPr>
            <a:lvl5pPr marL="2057400" indent="-228600" defTabSz="4387850" eaLnBrk="0" hangingPunct="0"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5pPr>
            <a:lvl6pPr marL="2514600" indent="-228600" defTabSz="4387850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6pPr>
            <a:lvl7pPr marL="2971800" indent="-228600" defTabSz="4387850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7pPr>
            <a:lvl8pPr marL="3429000" indent="-228600" defTabSz="4387850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8pPr>
            <a:lvl9pPr marL="3886200" indent="-228600" defTabSz="4387850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9pPr>
          </a:lstStyle>
          <a:p>
            <a:pPr eaLnBrk="1" hangingPunct="1"/>
            <a:r>
              <a:rPr lang="pt-PT" sz="480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Incluir uma área com informação sintética sobre o enquadramento e o propósito do estudo (problema, questões, objetivos, contexto, âmbito, conceitos-chave, etc.).</a:t>
            </a:r>
          </a:p>
          <a:p>
            <a:pPr eaLnBrk="1" hangingPunct="1"/>
            <a:endParaRPr lang="en-US" sz="48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077" name="Text Box 350"/>
          <p:cNvSpPr txBox="1">
            <a:spLocks noChangeArrowheads="1"/>
          </p:cNvSpPr>
          <p:nvPr/>
        </p:nvSpPr>
        <p:spPr bwMode="auto">
          <a:xfrm>
            <a:off x="1265238" y="31505525"/>
            <a:ext cx="11391900" cy="290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56274" tIns="456274" rIns="456274" bIns="228110">
            <a:spAutoFit/>
          </a:bodyPr>
          <a:lstStyle>
            <a:lvl1pPr defTabSz="4387850" eaLnBrk="0" hangingPunct="0"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1pPr>
            <a:lvl2pPr marL="742950" indent="-285750" defTabSz="4387850" eaLnBrk="0" hangingPunct="0"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2pPr>
            <a:lvl3pPr marL="1143000" indent="-228600" defTabSz="4387850" eaLnBrk="0" hangingPunct="0"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3pPr>
            <a:lvl4pPr marL="1600200" indent="-228600" defTabSz="4387850" eaLnBrk="0" hangingPunct="0"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4pPr>
            <a:lvl5pPr marL="2057400" indent="-228600" defTabSz="4387850" eaLnBrk="0" hangingPunct="0"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5pPr>
            <a:lvl6pPr marL="2514600" indent="-228600" defTabSz="4387850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6pPr>
            <a:lvl7pPr marL="2971800" indent="-228600" defTabSz="4387850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7pPr>
            <a:lvl8pPr marL="3429000" indent="-228600" defTabSz="4387850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8pPr>
            <a:lvl9pPr marL="3886200" indent="-228600" defTabSz="4387850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9pPr>
          </a:lstStyle>
          <a:p>
            <a:pPr eaLnBrk="1" hangingPunct="1"/>
            <a:r>
              <a:rPr lang="en-US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Incluir uma área com informação sintética sobre as principais conclusões do estudo. </a:t>
            </a:r>
          </a:p>
          <a:p>
            <a:pPr eaLnBrk="1" hangingPunct="1"/>
            <a:endParaRPr lang="en-US" sz="48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078" name="Text Box 354"/>
          <p:cNvSpPr txBox="1">
            <a:spLocks noChangeArrowheads="1"/>
          </p:cNvSpPr>
          <p:nvPr/>
        </p:nvSpPr>
        <p:spPr bwMode="auto">
          <a:xfrm>
            <a:off x="15486062" y="37385625"/>
            <a:ext cx="16803687" cy="367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456274" tIns="456274" rIns="456274" bIns="228110">
            <a:spAutoFit/>
          </a:bodyPr>
          <a:lstStyle>
            <a:lvl1pPr defTabSz="4387850" eaLnBrk="0" hangingPunct="0"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1pPr>
            <a:lvl2pPr marL="742950" indent="-285750" defTabSz="4387850" eaLnBrk="0" hangingPunct="0"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2pPr>
            <a:lvl3pPr marL="1143000" indent="-228600" defTabSz="4387850" eaLnBrk="0" hangingPunct="0"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3pPr>
            <a:lvl4pPr marL="1600200" indent="-228600" defTabSz="4387850" eaLnBrk="0" hangingPunct="0"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4pPr>
            <a:lvl5pPr marL="2057400" indent="-228600" defTabSz="4387850" eaLnBrk="0" hangingPunct="0"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5pPr>
            <a:lvl6pPr marL="2514600" indent="-228600" defTabSz="4387850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6pPr>
            <a:lvl7pPr marL="2971800" indent="-228600" defTabSz="4387850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7pPr>
            <a:lvl8pPr marL="3429000" indent="-228600" defTabSz="4387850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8pPr>
            <a:lvl9pPr marL="3886200" indent="-228600" defTabSz="4387850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9pPr>
          </a:lstStyle>
          <a:p>
            <a:pPr eaLnBrk="1" hangingPunct="1"/>
            <a:r>
              <a:rPr lang="pt-PT" sz="360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Destacar </a:t>
            </a:r>
            <a:r>
              <a:rPr lang="pt-PT" sz="3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as  principais referências bibliográficas </a:t>
            </a:r>
            <a:r>
              <a:rPr lang="pt-PT" sz="360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utilizadas, seguindo o guia de estilo APA:</a:t>
            </a:r>
            <a:endParaRPr lang="pt-PT" sz="36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708025" indent="-708025" eaLnBrk="1" hangingPunct="1">
              <a:spcBef>
                <a:spcPts val="600"/>
              </a:spcBef>
            </a:pPr>
            <a:r>
              <a:rPr lang="pt-PT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Gomes, M. J. </a:t>
            </a:r>
            <a:r>
              <a:rPr lang="pt-PT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(2004). </a:t>
            </a:r>
            <a:r>
              <a:rPr lang="pt-PT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Educação a </a:t>
            </a:r>
            <a:r>
              <a:rPr lang="pt-PT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distância</a:t>
            </a:r>
            <a:r>
              <a:rPr lang="pt-PT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Braga: Centro de Investigação em Educação.</a:t>
            </a:r>
          </a:p>
          <a:p>
            <a:pPr marL="708025" indent="-708025" eaLnBrk="1" hangingPunct="1">
              <a:spcBef>
                <a:spcPts val="600"/>
              </a:spcBef>
            </a:pPr>
            <a:r>
              <a:rPr lang="pt-PT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Dias, A., Dias, P., Gomes, M. J. </a:t>
            </a:r>
            <a:r>
              <a:rPr lang="pt-PT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(2004). E‐Learning para </a:t>
            </a:r>
            <a:r>
              <a:rPr lang="pt-PT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e_formadores. </a:t>
            </a:r>
            <a:r>
              <a:rPr lang="pt-PT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Actas </a:t>
            </a:r>
            <a:r>
              <a:rPr lang="pt-PT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 Congresso eLES’04 – eLearning no Ensino </a:t>
            </a:r>
            <a:r>
              <a:rPr lang="pt-PT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Superior</a:t>
            </a:r>
            <a:r>
              <a:rPr lang="pt-PT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pt-PT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(pp</a:t>
            </a:r>
            <a:r>
              <a:rPr lang="pt-PT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pt-PT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1‐9). </a:t>
            </a:r>
            <a:r>
              <a:rPr lang="pt-PT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Aveiro: Universidade de </a:t>
            </a:r>
            <a:r>
              <a:rPr lang="pt-PT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Aveiro </a:t>
            </a:r>
            <a:r>
              <a:rPr lang="pt-PT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[CD‐ROM</a:t>
            </a:r>
            <a:r>
              <a:rPr lang="pt-PT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]  </a:t>
            </a:r>
            <a:r>
              <a:rPr lang="pt-PT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ISBN: 972‐789‐134‐9.</a:t>
            </a:r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395" name="Marcador de Posição de Conteúdo 12"/>
          <p:cNvSpPr>
            <a:spLocks noGrp="1"/>
          </p:cNvSpPr>
          <p:nvPr>
            <p:ph idx="4294967295"/>
          </p:nvPr>
        </p:nvSpPr>
        <p:spPr>
          <a:xfrm>
            <a:off x="12657138" y="17789525"/>
            <a:ext cx="19243675" cy="18272125"/>
          </a:xfrm>
          <a:prstGeom prst="rect">
            <a:avLst/>
          </a:prstGeom>
          <a:ln w="19050">
            <a:prstDash val="dash"/>
          </a:ln>
        </p:spPr>
        <p:txBody>
          <a:bodyPr/>
          <a:lstStyle/>
          <a:p>
            <a:pPr marL="258763" indent="-1588">
              <a:buFontTx/>
              <a:buNone/>
              <a:defRPr/>
            </a:pPr>
            <a:r>
              <a:rPr lang="pt-PT" sz="4800" dirty="0" smtClean="0">
                <a:latin typeface="Calibri" pitchFamily="34" charset="0"/>
                <a:cs typeface="Calibri" pitchFamily="34" charset="0"/>
              </a:rPr>
              <a:t>Incluir uma área com informação sobre os resultados do estudo (dimensões em análise, aspetos mais relevantes, relações encontradas, etc.). </a:t>
            </a:r>
          </a:p>
          <a:p>
            <a:pPr algn="ctr">
              <a:buFontTx/>
              <a:buNone/>
              <a:defRPr/>
            </a:pPr>
            <a:r>
              <a:rPr lang="pt-PT" sz="7200" dirty="0" smtClean="0">
                <a:latin typeface="Calibri" pitchFamily="34" charset="0"/>
                <a:cs typeface="Calibri" pitchFamily="34" charset="0"/>
              </a:rPr>
              <a:t/>
            </a:r>
            <a:br>
              <a:rPr lang="pt-PT" sz="7200" dirty="0" smtClean="0">
                <a:latin typeface="Calibri" pitchFamily="34" charset="0"/>
                <a:cs typeface="Calibri" pitchFamily="34" charset="0"/>
              </a:rPr>
            </a:br>
            <a:r>
              <a:rPr lang="pt-PT" sz="7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pt-PT" sz="7200" dirty="0" smtClean="0">
                <a:latin typeface="Times New Roman" pitchFamily="18" charset="0"/>
                <a:cs typeface="Times New Roman" pitchFamily="18" charset="0"/>
              </a:rPr>
            </a:br>
            <a:endParaRPr lang="pt-PT" sz="72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80" name="Marcador de Posição do Texto 13"/>
          <p:cNvSpPr>
            <a:spLocks noGrp="1"/>
          </p:cNvSpPr>
          <p:nvPr>
            <p:ph type="body" sz="half" idx="4294967295"/>
          </p:nvPr>
        </p:nvSpPr>
        <p:spPr bwMode="auto">
          <a:xfrm>
            <a:off x="1265238" y="17716500"/>
            <a:ext cx="9551987" cy="6000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prstDash val="dash"/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171450" indent="-1588">
              <a:buFontTx/>
              <a:buNone/>
            </a:pPr>
            <a:r>
              <a:rPr lang="en-US" sz="480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Incluir </a:t>
            </a:r>
            <a:r>
              <a:rPr lang="en-US" sz="4800" dirty="0" err="1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uma</a:t>
            </a:r>
            <a:r>
              <a:rPr lang="en-US" sz="480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4800" dirty="0" err="1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área</a:t>
            </a:r>
            <a:r>
              <a:rPr lang="en-US" sz="480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com </a:t>
            </a:r>
            <a:r>
              <a:rPr lang="en-US" sz="4800" dirty="0" err="1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informação</a:t>
            </a:r>
            <a:r>
              <a:rPr lang="en-US" sz="480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4800" dirty="0" err="1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sobre</a:t>
            </a:r>
            <a:r>
              <a:rPr lang="en-US" sz="480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4800" dirty="0" err="1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aspetos</a:t>
            </a:r>
            <a:r>
              <a:rPr lang="en-US" sz="480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de </a:t>
            </a:r>
            <a:r>
              <a:rPr lang="en-US" sz="4800" dirty="0" err="1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natureza</a:t>
            </a:r>
            <a:r>
              <a:rPr lang="en-US" sz="480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pt-PT" sz="480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metodológica </a:t>
            </a:r>
            <a:br>
              <a:rPr lang="pt-PT" sz="480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pt-PT" sz="480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(objeto de estudo, participantes, instrumentos, procedimentos de recolha e de análise de dados, etc.).</a:t>
            </a:r>
          </a:p>
        </p:txBody>
      </p:sp>
      <p:sp>
        <p:nvSpPr>
          <p:cNvPr id="3081" name="CaixaDeTexto 17"/>
          <p:cNvSpPr txBox="1">
            <a:spLocks noChangeArrowheads="1"/>
          </p:cNvSpPr>
          <p:nvPr/>
        </p:nvSpPr>
        <p:spPr bwMode="auto">
          <a:xfrm>
            <a:off x="3398556" y="660056"/>
            <a:ext cx="28499364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1pPr>
            <a:lvl2pPr marL="742950" indent="-285750" eaLnBrk="0" hangingPunct="0"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2pPr>
            <a:lvl3pPr marL="1143000" indent="-228600" eaLnBrk="0" hangingPunct="0"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3pPr>
            <a:lvl4pPr marL="1600200" indent="-228600" eaLnBrk="0" hangingPunct="0"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4pPr>
            <a:lvl5pPr marL="2057400" indent="-228600" eaLnBrk="0" hangingPunct="0"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9pPr>
          </a:lstStyle>
          <a:p>
            <a:pPr algn="r" eaLnBrk="1" hangingPunct="1"/>
            <a:r>
              <a:rPr lang="pt-PT" sz="8000" b="1" dirty="0">
                <a:solidFill>
                  <a:srgbClr val="8EA945"/>
                </a:solidFill>
                <a:latin typeface="Candara" panose="020E0502030303020204" pitchFamily="34" charset="0"/>
              </a:rPr>
              <a:t>Título do estudo, </a:t>
            </a:r>
            <a:r>
              <a:rPr lang="pt-PT" sz="8000" b="1" dirty="0" smtClean="0">
                <a:solidFill>
                  <a:srgbClr val="8EA945"/>
                </a:solidFill>
                <a:latin typeface="Candara" panose="020E0502030303020204" pitchFamily="34" charset="0"/>
              </a:rPr>
              <a:t>projeto, alinhado à direita… </a:t>
            </a:r>
            <a:endParaRPr lang="pt-PT" sz="8000" b="1" dirty="0">
              <a:solidFill>
                <a:srgbClr val="8EA945"/>
              </a:solidFill>
              <a:latin typeface="Candara" panose="020E0502030303020204" pitchFamily="34" charset="0"/>
            </a:endParaRPr>
          </a:p>
        </p:txBody>
      </p:sp>
      <p:sp>
        <p:nvSpPr>
          <p:cNvPr id="19" name="Rectângulo arredondado 18"/>
          <p:cNvSpPr/>
          <p:nvPr/>
        </p:nvSpPr>
        <p:spPr>
          <a:xfrm>
            <a:off x="812800" y="7470775"/>
            <a:ext cx="18961100" cy="8731250"/>
          </a:xfrm>
          <a:prstGeom prst="roundRect">
            <a:avLst/>
          </a:prstGeom>
          <a:noFill/>
          <a:ln>
            <a:solidFill>
              <a:srgbClr val="8EA94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t-PT"/>
          </a:p>
        </p:txBody>
      </p:sp>
      <p:sp>
        <p:nvSpPr>
          <p:cNvPr id="24" name="Lágrima 23"/>
          <p:cNvSpPr/>
          <p:nvPr/>
        </p:nvSpPr>
        <p:spPr>
          <a:xfrm>
            <a:off x="21563013" y="7780338"/>
            <a:ext cx="10337800" cy="7531100"/>
          </a:xfrm>
          <a:prstGeom prst="teardrop">
            <a:avLst/>
          </a:prstGeom>
          <a:noFill/>
          <a:ln>
            <a:solidFill>
              <a:srgbClr val="8EA94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t-PT"/>
          </a:p>
        </p:txBody>
      </p:sp>
      <p:sp>
        <p:nvSpPr>
          <p:cNvPr id="25" name="Rectângulo arredondado 24"/>
          <p:cNvSpPr/>
          <p:nvPr/>
        </p:nvSpPr>
        <p:spPr>
          <a:xfrm>
            <a:off x="16257588" y="2517239"/>
            <a:ext cx="15643225" cy="3466049"/>
          </a:xfrm>
          <a:prstGeom prst="roundRect">
            <a:avLst/>
          </a:prstGeom>
          <a:noFill/>
          <a:ln>
            <a:solidFill>
              <a:srgbClr val="66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t-PT"/>
          </a:p>
        </p:txBody>
      </p:sp>
      <p:sp>
        <p:nvSpPr>
          <p:cNvPr id="3085" name="Text Box 14"/>
          <p:cNvSpPr txBox="1">
            <a:spLocks noChangeArrowheads="1"/>
          </p:cNvSpPr>
          <p:nvPr/>
        </p:nvSpPr>
        <p:spPr bwMode="auto">
          <a:xfrm>
            <a:off x="21563013" y="9458325"/>
            <a:ext cx="10337800" cy="43843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prstDash val="dash"/>
                <a:miter lim="800000"/>
                <a:headEnd/>
                <a:tailEnd/>
              </a14:hiddenLine>
            </a:ext>
          </a:extLst>
        </p:spPr>
        <p:txBody>
          <a:bodyPr wrap="square" lIns="456274" tIns="456274" rIns="456274" bIns="228110">
            <a:spAutoFit/>
          </a:bodyPr>
          <a:lstStyle>
            <a:lvl1pPr defTabSz="4387850" eaLnBrk="0" hangingPunct="0"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1pPr>
            <a:lvl2pPr marL="742950" indent="-285750" defTabSz="4387850" eaLnBrk="0" hangingPunct="0"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2pPr>
            <a:lvl3pPr marL="1143000" indent="-228600" defTabSz="4387850" eaLnBrk="0" hangingPunct="0"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3pPr>
            <a:lvl4pPr marL="1600200" indent="-228600" defTabSz="4387850" eaLnBrk="0" hangingPunct="0"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4pPr>
            <a:lvl5pPr marL="2057400" indent="-228600" defTabSz="4387850" eaLnBrk="0" hangingPunct="0"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5pPr>
            <a:lvl6pPr marL="2514600" indent="-228600" defTabSz="4387850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6pPr>
            <a:lvl7pPr marL="2971800" indent="-228600" defTabSz="4387850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7pPr>
            <a:lvl8pPr marL="3429000" indent="-228600" defTabSz="4387850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8pPr>
            <a:lvl9pPr marL="3886200" indent="-228600" defTabSz="4387850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9pPr>
          </a:lstStyle>
          <a:p>
            <a:pPr algn="ctr" eaLnBrk="1" hangingPunct="1"/>
            <a:r>
              <a:rPr lang="pt-PT" sz="4800" dirty="0" smtClean="0">
                <a:latin typeface="Calibri" panose="020F0502020204030204" pitchFamily="34" charset="0"/>
              </a:rPr>
              <a:t>O Poster tem que conter o Logo </a:t>
            </a:r>
            <a:r>
              <a:rPr lang="pt-PT" sz="4800" dirty="0">
                <a:latin typeface="Calibri" panose="020F0502020204030204" pitchFamily="34" charset="0"/>
              </a:rPr>
              <a:t>do congresso, gráficos, fotos, tabelas. </a:t>
            </a:r>
            <a:endParaRPr lang="pt-PT" sz="4800" dirty="0" smtClean="0">
              <a:latin typeface="Calibri" panose="020F0502020204030204" pitchFamily="34" charset="0"/>
            </a:endParaRPr>
          </a:p>
          <a:p>
            <a:pPr algn="ctr" eaLnBrk="1" hangingPunct="1"/>
            <a:r>
              <a:rPr lang="pt-PT" sz="4800" dirty="0" smtClean="0">
                <a:latin typeface="Calibri" panose="020F0502020204030204" pitchFamily="34" charset="0"/>
              </a:rPr>
              <a:t>O </a:t>
            </a:r>
            <a:r>
              <a:rPr lang="pt-PT" sz="4800" dirty="0">
                <a:latin typeface="Calibri" panose="020F0502020204030204" pitchFamily="34" charset="0"/>
              </a:rPr>
              <a:t>poster </a:t>
            </a:r>
            <a:r>
              <a:rPr lang="pt-PT" sz="4800" i="1" dirty="0">
                <a:latin typeface="Calibri" panose="020F0502020204030204" pitchFamily="34" charset="0"/>
              </a:rPr>
              <a:t>vive</a:t>
            </a:r>
            <a:r>
              <a:rPr lang="pt-PT" sz="4800" dirty="0">
                <a:latin typeface="Calibri" panose="020F0502020204030204" pitchFamily="34" charset="0"/>
              </a:rPr>
              <a:t> essencialmente da imagem. </a:t>
            </a:r>
            <a:endParaRPr lang="pt-PT" sz="4800" dirty="0" smtClean="0">
              <a:latin typeface="Calibri" panose="020F0502020204030204" pitchFamily="34" charset="0"/>
            </a:endParaRPr>
          </a:p>
          <a:p>
            <a:pPr algn="ctr" eaLnBrk="1" hangingPunct="1"/>
            <a:r>
              <a:rPr lang="pt-PT" sz="4800" dirty="0" smtClean="0">
                <a:latin typeface="Calibri" panose="020F0502020204030204" pitchFamily="34" charset="0"/>
              </a:rPr>
              <a:t>O </a:t>
            </a:r>
            <a:r>
              <a:rPr lang="pt-PT" sz="4800" dirty="0">
                <a:latin typeface="Calibri" panose="020F0502020204030204" pitchFamily="34" charset="0"/>
              </a:rPr>
              <a:t>texto serve só para completar.</a:t>
            </a:r>
            <a:endParaRPr lang="en-US" sz="48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7" name="Rectângulo arredondado 26"/>
          <p:cNvSpPr/>
          <p:nvPr/>
        </p:nvSpPr>
        <p:spPr>
          <a:xfrm>
            <a:off x="812800" y="16557625"/>
            <a:ext cx="10533063" cy="12873038"/>
          </a:xfrm>
          <a:prstGeom prst="roundRect">
            <a:avLst/>
          </a:prstGeom>
          <a:noFill/>
          <a:ln>
            <a:solidFill>
              <a:srgbClr val="8EA94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t-PT"/>
          </a:p>
        </p:txBody>
      </p:sp>
      <p:sp>
        <p:nvSpPr>
          <p:cNvPr id="3087" name="Rectângulo 27"/>
          <p:cNvSpPr>
            <a:spLocks noChangeArrowheads="1"/>
          </p:cNvSpPr>
          <p:nvPr/>
        </p:nvSpPr>
        <p:spPr bwMode="auto">
          <a:xfrm>
            <a:off x="7396163" y="11969750"/>
            <a:ext cx="11006137" cy="2554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387850" eaLnBrk="0" hangingPunct="0"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1pPr>
            <a:lvl2pPr marL="742950" indent="-285750" defTabSz="4387850" eaLnBrk="0" hangingPunct="0"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2pPr>
            <a:lvl3pPr marL="1143000" indent="-228600" defTabSz="4387850" eaLnBrk="0" hangingPunct="0"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3pPr>
            <a:lvl4pPr marL="1600200" indent="-228600" defTabSz="4387850" eaLnBrk="0" hangingPunct="0"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4pPr>
            <a:lvl5pPr marL="2057400" indent="-228600" defTabSz="4387850" eaLnBrk="0" hangingPunct="0"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5pPr>
            <a:lvl6pPr marL="2514600" indent="-228600" defTabSz="4387850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6pPr>
            <a:lvl7pPr marL="2971800" indent="-228600" defTabSz="4387850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7pPr>
            <a:lvl8pPr marL="3429000" indent="-228600" defTabSz="4387850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8pPr>
            <a:lvl9pPr marL="3886200" indent="-228600" defTabSz="4387850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9pPr>
          </a:lstStyle>
          <a:p>
            <a:pPr eaLnBrk="1" hangingPunct="1"/>
            <a:r>
              <a:rPr lang="en-US" sz="400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Fornecer os elementos necessários à compreensão do produto, no caso de se tratar  da apresentação de qualquer outro produto (projeto, modelo de trabalho, recurso, relato de prática, etc.).</a:t>
            </a:r>
          </a:p>
        </p:txBody>
      </p:sp>
      <p:sp>
        <p:nvSpPr>
          <p:cNvPr id="29" name="Seta em ângulo recto para cima 28"/>
          <p:cNvSpPr/>
          <p:nvPr/>
        </p:nvSpPr>
        <p:spPr>
          <a:xfrm rot="5400000">
            <a:off x="4649788" y="11496675"/>
            <a:ext cx="2265362" cy="1944688"/>
          </a:xfrm>
          <a:prstGeom prst="bentUpArrow">
            <a:avLst/>
          </a:prstGeom>
          <a:solidFill>
            <a:srgbClr val="8EA945"/>
          </a:solidFill>
          <a:ln>
            <a:solidFill>
              <a:srgbClr val="66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t-PT"/>
          </a:p>
        </p:txBody>
      </p:sp>
      <p:sp>
        <p:nvSpPr>
          <p:cNvPr id="3089" name="Rectângulo 29"/>
          <p:cNvSpPr>
            <a:spLocks noChangeArrowheads="1"/>
          </p:cNvSpPr>
          <p:nvPr/>
        </p:nvSpPr>
        <p:spPr bwMode="auto">
          <a:xfrm>
            <a:off x="17648238" y="24703088"/>
            <a:ext cx="10757156" cy="4401205"/>
          </a:xfrm>
          <a:prstGeom prst="rect">
            <a:avLst/>
          </a:prstGeom>
          <a:noFill/>
          <a:ln w="9525">
            <a:solidFill>
              <a:schemeClr val="tx1"/>
            </a:solidFill>
            <a:prstDash val="lgDashDotDot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1pPr>
            <a:lvl2pPr marL="742950" indent="-285750" eaLnBrk="0" hangingPunct="0"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2pPr>
            <a:lvl3pPr marL="1143000" indent="-228600" eaLnBrk="0" hangingPunct="0"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3pPr>
            <a:lvl4pPr marL="1600200" indent="-228600" eaLnBrk="0" hangingPunct="0"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4pPr>
            <a:lvl5pPr marL="2057400" indent="-228600" eaLnBrk="0" hangingPunct="0"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9pPr>
          </a:lstStyle>
          <a:p>
            <a:pPr algn="ctr" eaLnBrk="1" hangingPunct="1"/>
            <a:r>
              <a:rPr lang="pt-PT" sz="400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Dá-se liberdade aos autores para criarem estruturas </a:t>
            </a:r>
            <a:r>
              <a:rPr lang="pt-PT" sz="4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pt-PT" sz="4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pt-PT" sz="4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gráficas visualmente apelativas </a:t>
            </a:r>
            <a:br>
              <a:rPr lang="pt-PT" sz="4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pt-PT" sz="400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para </a:t>
            </a:r>
            <a:r>
              <a:rPr lang="pt-PT" sz="4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representar os elementos mais significativos do trabalho</a:t>
            </a:r>
            <a:r>
              <a:rPr lang="pt-PT" sz="400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pPr algn="ctr" eaLnBrk="1" hangingPunct="1"/>
            <a:endParaRPr lang="pt-PT" sz="4000" dirty="0">
              <a:latin typeface="Calibri" panose="020F0502020204030204" pitchFamily="34" charset="0"/>
            </a:endParaRPr>
          </a:p>
          <a:p>
            <a:pPr algn="ctr" eaLnBrk="1" hangingPunct="1"/>
            <a:r>
              <a:rPr lang="pt-PT" sz="4000" dirty="0" smtClean="0">
                <a:latin typeface="Calibri" panose="020F0502020204030204" pitchFamily="34" charset="0"/>
              </a:rPr>
              <a:t>Reduza o texto ao mínimo essencial…</a:t>
            </a:r>
            <a:endParaRPr lang="pt-PT" sz="3600" dirty="0"/>
          </a:p>
        </p:txBody>
      </p:sp>
      <p:sp>
        <p:nvSpPr>
          <p:cNvPr id="3090" name="Text Box 7"/>
          <p:cNvSpPr txBox="1">
            <a:spLocks noChangeArrowheads="1"/>
          </p:cNvSpPr>
          <p:nvPr/>
        </p:nvSpPr>
        <p:spPr bwMode="auto">
          <a:xfrm>
            <a:off x="2762250" y="16557625"/>
            <a:ext cx="4633913" cy="830263"/>
          </a:xfrm>
          <a:prstGeom prst="rect">
            <a:avLst/>
          </a:prstGeom>
          <a:solidFill>
            <a:srgbClr val="8EA94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238" tIns="45610" rIns="91238" bIns="45610">
            <a:spAutoFit/>
          </a:bodyPr>
          <a:lstStyle>
            <a:lvl1pPr defTabSz="911225" eaLnBrk="0" hangingPunct="0"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1pPr>
            <a:lvl2pPr marL="742950" indent="-285750" defTabSz="911225" eaLnBrk="0" hangingPunct="0"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2pPr>
            <a:lvl3pPr marL="1143000" indent="-228600" defTabSz="911225" eaLnBrk="0" hangingPunct="0"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3pPr>
            <a:lvl4pPr marL="1600200" indent="-228600" defTabSz="911225" eaLnBrk="0" hangingPunct="0"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4pPr>
            <a:lvl5pPr marL="2057400" indent="-228600" defTabSz="911225" eaLnBrk="0" hangingPunct="0"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pt-PT" sz="4800" b="1" dirty="0">
                <a:solidFill>
                  <a:srgbClr val="F8F8F8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METODOLOGIA</a:t>
            </a:r>
          </a:p>
        </p:txBody>
      </p:sp>
      <p:sp>
        <p:nvSpPr>
          <p:cNvPr id="3091" name="Text Box 7"/>
          <p:cNvSpPr txBox="1">
            <a:spLocks noChangeArrowheads="1"/>
          </p:cNvSpPr>
          <p:nvPr/>
        </p:nvSpPr>
        <p:spPr bwMode="auto">
          <a:xfrm>
            <a:off x="14257338" y="15370175"/>
            <a:ext cx="4144962" cy="830263"/>
          </a:xfrm>
          <a:prstGeom prst="rect">
            <a:avLst/>
          </a:prstGeom>
          <a:solidFill>
            <a:srgbClr val="8EA94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238" tIns="45610" rIns="91238" bIns="45610">
            <a:spAutoFit/>
          </a:bodyPr>
          <a:lstStyle>
            <a:lvl1pPr defTabSz="911225" eaLnBrk="0" hangingPunct="0"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1pPr>
            <a:lvl2pPr marL="742950" indent="-285750" defTabSz="911225" eaLnBrk="0" hangingPunct="0"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2pPr>
            <a:lvl3pPr marL="1143000" indent="-228600" defTabSz="911225" eaLnBrk="0" hangingPunct="0"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3pPr>
            <a:lvl4pPr marL="1600200" indent="-228600" defTabSz="911225" eaLnBrk="0" hangingPunct="0"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4pPr>
            <a:lvl5pPr marL="2057400" indent="-228600" defTabSz="911225" eaLnBrk="0" hangingPunct="0"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pt-PT" sz="4800" b="1" dirty="0">
                <a:solidFill>
                  <a:srgbClr val="F8F8F8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OBJECTIVOS </a:t>
            </a:r>
          </a:p>
        </p:txBody>
      </p:sp>
      <p:sp>
        <p:nvSpPr>
          <p:cNvPr id="3092" name="Text Box 7"/>
          <p:cNvSpPr txBox="1">
            <a:spLocks noChangeArrowheads="1"/>
          </p:cNvSpPr>
          <p:nvPr/>
        </p:nvSpPr>
        <p:spPr bwMode="auto">
          <a:xfrm>
            <a:off x="27411363" y="16884650"/>
            <a:ext cx="4143375" cy="831850"/>
          </a:xfrm>
          <a:prstGeom prst="rect">
            <a:avLst/>
          </a:prstGeom>
          <a:solidFill>
            <a:srgbClr val="8EA94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238" tIns="45610" rIns="91238" bIns="45610">
            <a:spAutoFit/>
          </a:bodyPr>
          <a:lstStyle>
            <a:lvl1pPr defTabSz="911225" eaLnBrk="0" hangingPunct="0"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1pPr>
            <a:lvl2pPr marL="742950" indent="-285750" defTabSz="911225" eaLnBrk="0" hangingPunct="0"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2pPr>
            <a:lvl3pPr marL="1143000" indent="-228600" defTabSz="911225" eaLnBrk="0" hangingPunct="0"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3pPr>
            <a:lvl4pPr marL="1600200" indent="-228600" defTabSz="911225" eaLnBrk="0" hangingPunct="0"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4pPr>
            <a:lvl5pPr marL="2057400" indent="-228600" defTabSz="911225" eaLnBrk="0" hangingPunct="0"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pt-PT" sz="4800" b="1" dirty="0">
                <a:solidFill>
                  <a:srgbClr val="F8F8F8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RESULTADOS</a:t>
            </a:r>
          </a:p>
        </p:txBody>
      </p:sp>
      <p:sp>
        <p:nvSpPr>
          <p:cNvPr id="3093" name="Text Box 7"/>
          <p:cNvSpPr txBox="1">
            <a:spLocks noChangeArrowheads="1"/>
          </p:cNvSpPr>
          <p:nvPr/>
        </p:nvSpPr>
        <p:spPr bwMode="auto">
          <a:xfrm>
            <a:off x="3252788" y="30245050"/>
            <a:ext cx="4143375" cy="831850"/>
          </a:xfrm>
          <a:prstGeom prst="rect">
            <a:avLst/>
          </a:prstGeom>
          <a:solidFill>
            <a:srgbClr val="8EA94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238" tIns="45610" rIns="91238" bIns="45610">
            <a:spAutoFit/>
          </a:bodyPr>
          <a:lstStyle>
            <a:lvl1pPr defTabSz="911225" eaLnBrk="0" hangingPunct="0"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1pPr>
            <a:lvl2pPr marL="742950" indent="-285750" defTabSz="911225" eaLnBrk="0" hangingPunct="0"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2pPr>
            <a:lvl3pPr marL="1143000" indent="-228600" defTabSz="911225" eaLnBrk="0" hangingPunct="0"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3pPr>
            <a:lvl4pPr marL="1600200" indent="-228600" defTabSz="911225" eaLnBrk="0" hangingPunct="0"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4pPr>
            <a:lvl5pPr marL="2057400" indent="-228600" defTabSz="911225" eaLnBrk="0" hangingPunct="0"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pt-PT" sz="4800" b="1" dirty="0">
                <a:solidFill>
                  <a:srgbClr val="F8F8F8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CONCLUSÕES</a:t>
            </a:r>
          </a:p>
        </p:txBody>
      </p:sp>
      <p:sp>
        <p:nvSpPr>
          <p:cNvPr id="35" name="Rectângulo arredondado 34"/>
          <p:cNvSpPr/>
          <p:nvPr/>
        </p:nvSpPr>
        <p:spPr>
          <a:xfrm>
            <a:off x="787400" y="31076900"/>
            <a:ext cx="13469938" cy="12455525"/>
          </a:xfrm>
          <a:prstGeom prst="roundRect">
            <a:avLst/>
          </a:prstGeom>
          <a:noFill/>
          <a:ln>
            <a:solidFill>
              <a:srgbClr val="8EA94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t-PT" dirty="0"/>
          </a:p>
        </p:txBody>
      </p:sp>
      <p:sp>
        <p:nvSpPr>
          <p:cNvPr id="3095" name="Text Box 7"/>
          <p:cNvSpPr txBox="1">
            <a:spLocks noChangeArrowheads="1"/>
          </p:cNvSpPr>
          <p:nvPr/>
        </p:nvSpPr>
        <p:spPr bwMode="auto">
          <a:xfrm>
            <a:off x="15486063" y="36664900"/>
            <a:ext cx="4464050" cy="831850"/>
          </a:xfrm>
          <a:prstGeom prst="rect">
            <a:avLst/>
          </a:prstGeom>
          <a:solidFill>
            <a:srgbClr val="8EA94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238" tIns="45610" rIns="91238" bIns="45610">
            <a:spAutoFit/>
          </a:bodyPr>
          <a:lstStyle>
            <a:lvl1pPr defTabSz="911225" eaLnBrk="0" hangingPunct="0"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1pPr>
            <a:lvl2pPr marL="742950" indent="-285750" defTabSz="911225" eaLnBrk="0" hangingPunct="0"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2pPr>
            <a:lvl3pPr marL="1143000" indent="-228600" defTabSz="911225" eaLnBrk="0" hangingPunct="0"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3pPr>
            <a:lvl4pPr marL="1600200" indent="-228600" defTabSz="911225" eaLnBrk="0" hangingPunct="0"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4pPr>
            <a:lvl5pPr marL="2057400" indent="-228600" defTabSz="911225" eaLnBrk="0" hangingPunct="0"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pt-PT" sz="4800" b="1" dirty="0">
                <a:solidFill>
                  <a:srgbClr val="F8F8F8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REFERÊNCIAS</a:t>
            </a:r>
          </a:p>
        </p:txBody>
      </p:sp>
      <p:sp>
        <p:nvSpPr>
          <p:cNvPr id="37" name="Rectângulo 36"/>
          <p:cNvSpPr/>
          <p:nvPr/>
        </p:nvSpPr>
        <p:spPr>
          <a:xfrm>
            <a:off x="2762250" y="34243963"/>
            <a:ext cx="11495088" cy="4170362"/>
          </a:xfrm>
          <a:prstGeom prst="rect">
            <a:avLst/>
          </a:prstGeom>
        </p:spPr>
        <p:txBody>
          <a:bodyPr>
            <a:spAutoFit/>
          </a:bodyPr>
          <a:lstStyle/>
          <a:p>
            <a:pPr defTabSz="4387850">
              <a:spcBef>
                <a:spcPts val="600"/>
              </a:spcBef>
              <a:defRPr/>
            </a:pPr>
            <a:r>
              <a:rPr lang="pt-PT" sz="4000" dirty="0" smtClean="0">
                <a:latin typeface="Calibri" pitchFamily="34" charset="0"/>
                <a:cs typeface="Calibri" pitchFamily="34" charset="0"/>
              </a:rPr>
              <a:t>Identificar e apresentar, de forma organizada:</a:t>
            </a:r>
          </a:p>
          <a:p>
            <a:pPr marL="1000125" indent="-542925" defTabSz="4387850">
              <a:spcBef>
                <a:spcPts val="600"/>
              </a:spcBef>
              <a:buFont typeface="Wingdings" pitchFamily="2" charset="2"/>
              <a:buChar char="§"/>
              <a:defRPr/>
            </a:pPr>
            <a:r>
              <a:rPr lang="pt-PT" sz="4000" dirty="0" smtClean="0">
                <a:latin typeface="Calibri" pitchFamily="34" charset="0"/>
                <a:cs typeface="Calibri" pitchFamily="34" charset="0"/>
              </a:rPr>
              <a:t>Ideias fortes…</a:t>
            </a:r>
          </a:p>
          <a:p>
            <a:pPr marL="1000125" indent="-542925" defTabSz="4387850">
              <a:spcBef>
                <a:spcPts val="600"/>
              </a:spcBef>
              <a:buFont typeface="Wingdings" pitchFamily="2" charset="2"/>
              <a:buChar char="§"/>
              <a:defRPr/>
            </a:pPr>
            <a:r>
              <a:rPr lang="pt-PT" sz="4000" dirty="0" smtClean="0">
                <a:latin typeface="Calibri" pitchFamily="34" charset="0"/>
                <a:cs typeface="Calibri" pitchFamily="34" charset="0"/>
              </a:rPr>
              <a:t>Princípios gerais…</a:t>
            </a:r>
          </a:p>
          <a:p>
            <a:pPr marL="1000125" indent="-542925" defTabSz="4387850">
              <a:spcBef>
                <a:spcPts val="600"/>
              </a:spcBef>
              <a:buFont typeface="Wingdings" pitchFamily="2" charset="2"/>
              <a:buChar char="§"/>
              <a:defRPr/>
            </a:pPr>
            <a:r>
              <a:rPr lang="pt-PT" sz="4000" dirty="0" smtClean="0">
                <a:latin typeface="Calibri" pitchFamily="34" charset="0"/>
                <a:cs typeface="Calibri" pitchFamily="34" charset="0"/>
              </a:rPr>
              <a:t>Desafios que se perspetivam…</a:t>
            </a:r>
          </a:p>
          <a:p>
            <a:pPr marL="1000125" indent="-542925" defTabSz="4387850">
              <a:spcBef>
                <a:spcPts val="600"/>
              </a:spcBef>
              <a:buFont typeface="Wingdings" pitchFamily="2" charset="2"/>
              <a:buChar char="§"/>
              <a:defRPr/>
            </a:pPr>
            <a:r>
              <a:rPr lang="pt-PT" sz="4000" dirty="0" smtClean="0">
                <a:latin typeface="Calibri" pitchFamily="34" charset="0"/>
                <a:cs typeface="Calibri" pitchFamily="34" charset="0"/>
              </a:rPr>
              <a:t>Aplicações..</a:t>
            </a:r>
          </a:p>
          <a:p>
            <a:pPr marL="1000125" indent="-542925" defTabSz="4387850">
              <a:spcBef>
                <a:spcPts val="600"/>
              </a:spcBef>
              <a:buFont typeface="Wingdings" pitchFamily="2" charset="2"/>
              <a:buChar char="§"/>
              <a:defRPr/>
            </a:pPr>
            <a:r>
              <a:rPr lang="pt-PT" sz="4000" dirty="0" smtClean="0">
                <a:latin typeface="Calibri" pitchFamily="34" charset="0"/>
                <a:cs typeface="Calibri" pitchFamily="34" charset="0"/>
              </a:rPr>
              <a:t>Implicações…</a:t>
            </a:r>
            <a:endParaRPr lang="pt-PT" sz="40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9" name="Rectângulo arredondado 38"/>
          <p:cNvSpPr/>
          <p:nvPr/>
        </p:nvSpPr>
        <p:spPr>
          <a:xfrm>
            <a:off x="15459075" y="41865550"/>
            <a:ext cx="16830675" cy="1708150"/>
          </a:xfrm>
          <a:prstGeom prst="roundRect">
            <a:avLst/>
          </a:prstGeom>
          <a:noFill/>
          <a:ln>
            <a:solidFill>
              <a:srgbClr val="8EA94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t-PT" dirty="0"/>
          </a:p>
        </p:txBody>
      </p:sp>
      <p:pic>
        <p:nvPicPr>
          <p:cNvPr id="3099" name="Picture 27" descr="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0077" y="3249714"/>
            <a:ext cx="12452172" cy="2489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Imagem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192282" y="42040944"/>
            <a:ext cx="2708531" cy="13241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_Custom Design">
  <a:themeElements>
    <a:clrScheme name="2_Custom Design 1">
      <a:dk1>
        <a:srgbClr val="000000"/>
      </a:dk1>
      <a:lt1>
        <a:srgbClr val="AABAC9"/>
      </a:lt1>
      <a:dk2>
        <a:srgbClr val="000000"/>
      </a:dk2>
      <a:lt2>
        <a:srgbClr val="808080"/>
      </a:lt2>
      <a:accent1>
        <a:srgbClr val="D7D7D7"/>
      </a:accent1>
      <a:accent2>
        <a:srgbClr val="003466"/>
      </a:accent2>
      <a:accent3>
        <a:srgbClr val="D2D9E1"/>
      </a:accent3>
      <a:accent4>
        <a:srgbClr val="000000"/>
      </a:accent4>
      <a:accent5>
        <a:srgbClr val="E8E8E8"/>
      </a:accent5>
      <a:accent6>
        <a:srgbClr val="002E5C"/>
      </a:accent6>
      <a:hlink>
        <a:srgbClr val="008000"/>
      </a:hlink>
      <a:folHlink>
        <a:srgbClr val="800000"/>
      </a:folHlink>
    </a:clrScheme>
    <a:fontScheme name="2_Custom Design">
      <a:majorFont>
        <a:latin typeface="Arial Black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38943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 Narrow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38943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 Narrow" pitchFamily="34" charset="0"/>
          </a:defRPr>
        </a:defPPr>
      </a:lstStyle>
    </a:lnDef>
  </a:objectDefaults>
  <a:extraClrSchemeLst>
    <a:extraClrScheme>
      <a:clrScheme name="2_Custom Design 1">
        <a:dk1>
          <a:srgbClr val="000000"/>
        </a:dk1>
        <a:lt1>
          <a:srgbClr val="AABAC9"/>
        </a:lt1>
        <a:dk2>
          <a:srgbClr val="000000"/>
        </a:dk2>
        <a:lt2>
          <a:srgbClr val="808080"/>
        </a:lt2>
        <a:accent1>
          <a:srgbClr val="D7D7D7"/>
        </a:accent1>
        <a:accent2>
          <a:srgbClr val="003466"/>
        </a:accent2>
        <a:accent3>
          <a:srgbClr val="D2D9E1"/>
        </a:accent3>
        <a:accent4>
          <a:srgbClr val="000000"/>
        </a:accent4>
        <a:accent5>
          <a:srgbClr val="E8E8E8"/>
        </a:accent5>
        <a:accent6>
          <a:srgbClr val="002E5C"/>
        </a:accent6>
        <a:hlink>
          <a:srgbClr val="008000"/>
        </a:hlink>
        <a:folHlink>
          <a:srgbClr val="8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ustom Design 2">
        <a:dk1>
          <a:srgbClr val="603000"/>
        </a:dk1>
        <a:lt1>
          <a:srgbClr val="CF9860"/>
        </a:lt1>
        <a:dk2>
          <a:srgbClr val="000000"/>
        </a:dk2>
        <a:lt2>
          <a:srgbClr val="808080"/>
        </a:lt2>
        <a:accent1>
          <a:srgbClr val="FFFFCF"/>
        </a:accent1>
        <a:accent2>
          <a:srgbClr val="603000"/>
        </a:accent2>
        <a:accent3>
          <a:srgbClr val="E4CAB6"/>
        </a:accent3>
        <a:accent4>
          <a:srgbClr val="512700"/>
        </a:accent4>
        <a:accent5>
          <a:srgbClr val="FFFFE4"/>
        </a:accent5>
        <a:accent6>
          <a:srgbClr val="562A00"/>
        </a:accent6>
        <a:hlink>
          <a:srgbClr val="C21414"/>
        </a:hlink>
        <a:folHlink>
          <a:srgbClr val="66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ustom Design 3">
        <a:dk1>
          <a:srgbClr val="505750"/>
        </a:dk1>
        <a:lt1>
          <a:srgbClr val="FFFFFF"/>
        </a:lt1>
        <a:dk2>
          <a:srgbClr val="000000"/>
        </a:dk2>
        <a:lt2>
          <a:srgbClr val="808080"/>
        </a:lt2>
        <a:accent1>
          <a:srgbClr val="DFDFDF"/>
        </a:accent1>
        <a:accent2>
          <a:srgbClr val="9F3000"/>
        </a:accent2>
        <a:accent3>
          <a:srgbClr val="FFFFFF"/>
        </a:accent3>
        <a:accent4>
          <a:srgbClr val="434943"/>
        </a:accent4>
        <a:accent5>
          <a:srgbClr val="ECECEC"/>
        </a:accent5>
        <a:accent6>
          <a:srgbClr val="902A00"/>
        </a:accent6>
        <a:hlink>
          <a:srgbClr val="C21414"/>
        </a:hlink>
        <a:folHlink>
          <a:srgbClr val="66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ustom Design 4">
        <a:dk1>
          <a:srgbClr val="3A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FFCF"/>
        </a:accent1>
        <a:accent2>
          <a:srgbClr val="9F0000"/>
        </a:accent2>
        <a:accent3>
          <a:srgbClr val="FFFFFF"/>
        </a:accent3>
        <a:accent4>
          <a:srgbClr val="300000"/>
        </a:accent4>
        <a:accent5>
          <a:srgbClr val="FFFFE4"/>
        </a:accent5>
        <a:accent6>
          <a:srgbClr val="900000"/>
        </a:accent6>
        <a:hlink>
          <a:srgbClr val="028418"/>
        </a:hlink>
        <a:folHlink>
          <a:srgbClr val="66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ustom Design 5">
        <a:dk1>
          <a:srgbClr val="002336"/>
        </a:dk1>
        <a:lt1>
          <a:srgbClr val="E8F0F8"/>
        </a:lt1>
        <a:dk2>
          <a:srgbClr val="000000"/>
        </a:dk2>
        <a:lt2>
          <a:srgbClr val="808080"/>
        </a:lt2>
        <a:accent1>
          <a:srgbClr val="FFFFEF"/>
        </a:accent1>
        <a:accent2>
          <a:srgbClr val="00679F"/>
        </a:accent2>
        <a:accent3>
          <a:srgbClr val="F2F6FB"/>
        </a:accent3>
        <a:accent4>
          <a:srgbClr val="001C2D"/>
        </a:accent4>
        <a:accent5>
          <a:srgbClr val="FFFFF6"/>
        </a:accent5>
        <a:accent6>
          <a:srgbClr val="005D90"/>
        </a:accent6>
        <a:hlink>
          <a:srgbClr val="028418"/>
        </a:hlink>
        <a:folHlink>
          <a:srgbClr val="66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ustom Design 6">
        <a:dk1>
          <a:srgbClr val="002336"/>
        </a:dk1>
        <a:lt1>
          <a:srgbClr val="CFCFFF"/>
        </a:lt1>
        <a:dk2>
          <a:srgbClr val="000000"/>
        </a:dk2>
        <a:lt2>
          <a:srgbClr val="808080"/>
        </a:lt2>
        <a:accent1>
          <a:srgbClr val="FFFFFF"/>
        </a:accent1>
        <a:accent2>
          <a:srgbClr val="003060"/>
        </a:accent2>
        <a:accent3>
          <a:srgbClr val="E4E4FF"/>
        </a:accent3>
        <a:accent4>
          <a:srgbClr val="001C2D"/>
        </a:accent4>
        <a:accent5>
          <a:srgbClr val="FFFFFF"/>
        </a:accent5>
        <a:accent6>
          <a:srgbClr val="002A56"/>
        </a:accent6>
        <a:hlink>
          <a:srgbClr val="028418"/>
        </a:hlink>
        <a:folHlink>
          <a:srgbClr val="66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ustom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EAEAEA"/>
        </a:accent1>
        <a:accent2>
          <a:srgbClr val="4B4B4B"/>
        </a:accent2>
        <a:accent3>
          <a:srgbClr val="FFFFFF"/>
        </a:accent3>
        <a:accent4>
          <a:srgbClr val="000000"/>
        </a:accent4>
        <a:accent5>
          <a:srgbClr val="F3F3F3"/>
        </a:accent5>
        <a:accent6>
          <a:srgbClr val="434343"/>
        </a:accent6>
        <a:hlink>
          <a:srgbClr val="028418"/>
        </a:hlink>
        <a:folHlink>
          <a:srgbClr val="66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ustom Design 8">
        <a:dk1>
          <a:srgbClr val="000000"/>
        </a:dk1>
        <a:lt1>
          <a:srgbClr val="E3DABB"/>
        </a:lt1>
        <a:dk2>
          <a:srgbClr val="000000"/>
        </a:dk2>
        <a:lt2>
          <a:srgbClr val="808080"/>
        </a:lt2>
        <a:accent1>
          <a:srgbClr val="EAEAEA"/>
        </a:accent1>
        <a:accent2>
          <a:srgbClr val="065290"/>
        </a:accent2>
        <a:accent3>
          <a:srgbClr val="EFEADA"/>
        </a:accent3>
        <a:accent4>
          <a:srgbClr val="000000"/>
        </a:accent4>
        <a:accent5>
          <a:srgbClr val="F3F3F3"/>
        </a:accent5>
        <a:accent6>
          <a:srgbClr val="054982"/>
        </a:accent6>
        <a:hlink>
          <a:srgbClr val="028418"/>
        </a:hlink>
        <a:folHlink>
          <a:srgbClr val="66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ustom Design 9">
        <a:dk1>
          <a:srgbClr val="00009F"/>
        </a:dk1>
        <a:lt1>
          <a:srgbClr val="FFCFFF"/>
        </a:lt1>
        <a:dk2>
          <a:srgbClr val="000000"/>
        </a:dk2>
        <a:lt2>
          <a:srgbClr val="808080"/>
        </a:lt2>
        <a:accent1>
          <a:srgbClr val="FFFFFF"/>
        </a:accent1>
        <a:accent2>
          <a:srgbClr val="60009F"/>
        </a:accent2>
        <a:accent3>
          <a:srgbClr val="FFE4FF"/>
        </a:accent3>
        <a:accent4>
          <a:srgbClr val="000087"/>
        </a:accent4>
        <a:accent5>
          <a:srgbClr val="FFFFFF"/>
        </a:accent5>
        <a:accent6>
          <a:srgbClr val="560090"/>
        </a:accent6>
        <a:hlink>
          <a:srgbClr val="028418"/>
        </a:hlink>
        <a:folHlink>
          <a:srgbClr val="66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ustom Design 10">
        <a:dk1>
          <a:srgbClr val="003000"/>
        </a:dk1>
        <a:lt1>
          <a:srgbClr val="9FCF9F"/>
        </a:lt1>
        <a:dk2>
          <a:srgbClr val="000000"/>
        </a:dk2>
        <a:lt2>
          <a:srgbClr val="808080"/>
        </a:lt2>
        <a:accent1>
          <a:srgbClr val="FFFFFF"/>
        </a:accent1>
        <a:accent2>
          <a:srgbClr val="006730"/>
        </a:accent2>
        <a:accent3>
          <a:srgbClr val="CDE4CD"/>
        </a:accent3>
        <a:accent4>
          <a:srgbClr val="002700"/>
        </a:accent4>
        <a:accent5>
          <a:srgbClr val="FFFFFF"/>
        </a:accent5>
        <a:accent6>
          <a:srgbClr val="005D2A"/>
        </a:accent6>
        <a:hlink>
          <a:srgbClr val="028418"/>
        </a:hlink>
        <a:folHlink>
          <a:srgbClr val="66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ustom Design 11">
        <a:dk1>
          <a:srgbClr val="000000"/>
        </a:dk1>
        <a:lt1>
          <a:srgbClr val="FFFFD5"/>
        </a:lt1>
        <a:dk2>
          <a:srgbClr val="000000"/>
        </a:dk2>
        <a:lt2>
          <a:srgbClr val="808080"/>
        </a:lt2>
        <a:accent1>
          <a:srgbClr val="D7DFCF"/>
        </a:accent1>
        <a:accent2>
          <a:srgbClr val="661600"/>
        </a:accent2>
        <a:accent3>
          <a:srgbClr val="FFFFE7"/>
        </a:accent3>
        <a:accent4>
          <a:srgbClr val="000000"/>
        </a:accent4>
        <a:accent5>
          <a:srgbClr val="E8ECE4"/>
        </a:accent5>
        <a:accent6>
          <a:srgbClr val="5C1300"/>
        </a:accent6>
        <a:hlink>
          <a:srgbClr val="008000"/>
        </a:hlink>
        <a:folHlink>
          <a:srgbClr val="8000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ema do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7967</TotalTime>
  <Words>275</Words>
  <Application>Microsoft Office PowerPoint</Application>
  <PresentationFormat>Personalizados</PresentationFormat>
  <Paragraphs>29</Paragraphs>
  <Slides>1</Slides>
  <Notes>1</Notes>
  <HiddenSlides>0</HiddenSlides>
  <MMClips>0</MMClips>
  <ScaleCrop>false</ScaleCrop>
  <HeadingPairs>
    <vt:vector size="6" baseType="variant">
      <vt:variant>
        <vt:lpstr>Tipos de letra usados</vt:lpstr>
      </vt:variant>
      <vt:variant>
        <vt:i4>7</vt:i4>
      </vt:variant>
      <vt:variant>
        <vt:lpstr>Tema</vt:lpstr>
      </vt:variant>
      <vt:variant>
        <vt:i4>1</vt:i4>
      </vt:variant>
      <vt:variant>
        <vt:lpstr>Títulos dos diapositivos</vt:lpstr>
      </vt:variant>
      <vt:variant>
        <vt:i4>1</vt:i4>
      </vt:variant>
    </vt:vector>
  </HeadingPairs>
  <TitlesOfParts>
    <vt:vector size="9" baseType="lpstr">
      <vt:lpstr>Arial</vt:lpstr>
      <vt:lpstr>Arial Black</vt:lpstr>
      <vt:lpstr>Arial Narrow</vt:lpstr>
      <vt:lpstr>Calibri</vt:lpstr>
      <vt:lpstr>Candara</vt:lpstr>
      <vt:lpstr>Times New Roman</vt:lpstr>
      <vt:lpstr>Wingdings</vt:lpstr>
      <vt:lpstr>2_Custom Design</vt:lpstr>
      <vt:lpstr>Apresentação do PowerPoint</vt:lpstr>
    </vt:vector>
  </TitlesOfParts>
  <Company>www.posterpresentations.com</Company>
  <LinksUpToDate>false</LinksUpToDate>
  <SharedDoc>false</SharedDoc>
  <HyperlinkBase>http://www.posterpresentations.com</HyperlinkBase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91.5x122 cm Poster Template</dc:title>
  <dc:subject>Free PowerPoint poster templates</dc:subject>
  <dc:creator>learn</dc:creator>
  <cp:keywords>poster presentation, poster design, poster template</cp:keywords>
  <dc:description>Call us if you need help with this poster template._x000d_
1-866-649-3004           _x000d_
 (c)PosterPresentations.com</dc:description>
  <cp:lastModifiedBy>PB</cp:lastModifiedBy>
  <cp:revision>195</cp:revision>
  <dcterms:created xsi:type="dcterms:W3CDTF">2005-05-18T01:24:28Z</dcterms:created>
  <dcterms:modified xsi:type="dcterms:W3CDTF">2014-02-04T21:56:39Z</dcterms:modified>
  <cp:category>Powerpoint poster templates</cp:category>
</cp:coreProperties>
</file>