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3"/>
  </p:notesMasterIdLst>
  <p:sldIdLst>
    <p:sldId id="256" r:id="rId2"/>
  </p:sldIdLst>
  <p:sldSz cx="32918400" cy="438912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900" kern="1200">
        <a:solidFill>
          <a:schemeClr val="tx1"/>
        </a:solidFill>
        <a:latin typeface="Arial Narrow" panose="020B0606020202030204" pitchFamily="34" charset="0"/>
        <a:ea typeface="+mn-ea"/>
        <a:cs typeface="Arial" panose="020B0604020202020204" pitchFamily="34" charset="0"/>
      </a:defRPr>
    </a:lvl1pPr>
    <a:lvl2pPr marL="455613" indent="1588" algn="l" rtl="0" fontAlgn="base">
      <a:spcBef>
        <a:spcPct val="0"/>
      </a:spcBef>
      <a:spcAft>
        <a:spcPct val="0"/>
      </a:spcAft>
      <a:defRPr sz="2900" kern="1200">
        <a:solidFill>
          <a:schemeClr val="tx1"/>
        </a:solidFill>
        <a:latin typeface="Arial Narrow" panose="020B0606020202030204" pitchFamily="34" charset="0"/>
        <a:ea typeface="+mn-ea"/>
        <a:cs typeface="Arial" panose="020B0604020202020204" pitchFamily="34" charset="0"/>
      </a:defRPr>
    </a:lvl2pPr>
    <a:lvl3pPr marL="912813" indent="1588" algn="l" rtl="0" fontAlgn="base">
      <a:spcBef>
        <a:spcPct val="0"/>
      </a:spcBef>
      <a:spcAft>
        <a:spcPct val="0"/>
      </a:spcAft>
      <a:defRPr sz="2900" kern="1200">
        <a:solidFill>
          <a:schemeClr val="tx1"/>
        </a:solidFill>
        <a:latin typeface="Arial Narrow" panose="020B0606020202030204" pitchFamily="34" charset="0"/>
        <a:ea typeface="+mn-ea"/>
        <a:cs typeface="Arial" panose="020B0604020202020204" pitchFamily="34" charset="0"/>
      </a:defRPr>
    </a:lvl3pPr>
    <a:lvl4pPr marL="1370013" indent="1588" algn="l" rtl="0" fontAlgn="base">
      <a:spcBef>
        <a:spcPct val="0"/>
      </a:spcBef>
      <a:spcAft>
        <a:spcPct val="0"/>
      </a:spcAft>
      <a:defRPr sz="2900" kern="1200">
        <a:solidFill>
          <a:schemeClr val="tx1"/>
        </a:solidFill>
        <a:latin typeface="Arial Narrow" panose="020B0606020202030204" pitchFamily="34" charset="0"/>
        <a:ea typeface="+mn-ea"/>
        <a:cs typeface="Arial" panose="020B0604020202020204" pitchFamily="34" charset="0"/>
      </a:defRPr>
    </a:lvl4pPr>
    <a:lvl5pPr marL="1827213" indent="1588" algn="l" rtl="0" fontAlgn="base">
      <a:spcBef>
        <a:spcPct val="0"/>
      </a:spcBef>
      <a:spcAft>
        <a:spcPct val="0"/>
      </a:spcAft>
      <a:defRPr sz="2900" kern="1200">
        <a:solidFill>
          <a:schemeClr val="tx1"/>
        </a:solidFill>
        <a:latin typeface="Arial Narrow" panose="020B0606020202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900" kern="1200">
        <a:solidFill>
          <a:schemeClr val="tx1"/>
        </a:solidFill>
        <a:latin typeface="Arial Narrow" panose="020B0606020202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900" kern="1200">
        <a:solidFill>
          <a:schemeClr val="tx1"/>
        </a:solidFill>
        <a:latin typeface="Arial Narrow" panose="020B0606020202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900" kern="1200">
        <a:solidFill>
          <a:schemeClr val="tx1"/>
        </a:solidFill>
        <a:latin typeface="Arial Narrow" panose="020B0606020202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900" kern="1200">
        <a:solidFill>
          <a:schemeClr val="tx1"/>
        </a:solidFill>
        <a:latin typeface="Arial Narrow" panose="020B0606020202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514">
          <p15:clr>
            <a:srgbClr val="A4A3A4"/>
          </p15:clr>
        </p15:guide>
        <p15:guide id="2" orient="horz" pos="27046">
          <p15:clr>
            <a:srgbClr val="A4A3A4"/>
          </p15:clr>
        </p15:guide>
        <p15:guide id="3" pos="328">
          <p15:clr>
            <a:srgbClr val="A4A3A4"/>
          </p15:clr>
        </p15:guide>
        <p15:guide id="4" pos="10145">
          <p15:clr>
            <a:srgbClr val="A4A3A4"/>
          </p15:clr>
        </p15:guide>
        <p15:guide id="5" pos="10523">
          <p15:clr>
            <a:srgbClr val="A4A3A4"/>
          </p15:clr>
        </p15:guide>
        <p15:guide id="6" pos="20344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B" initials="PB" lastIdx="1" clrIdx="0">
    <p:extLst>
      <p:ext uri="{19B8F6BF-5375-455C-9EA6-DF929625EA0E}">
        <p15:presenceInfo xmlns:p15="http://schemas.microsoft.com/office/powerpoint/2012/main" userId="ecca1c47559aa583" providerId="Windows Live"/>
      </p:ext>
    </p:extLst>
  </p:cmAuthor>
  <p:cmAuthor id="2" name="Guilhermina Miranda" initials="GM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A945"/>
    <a:srgbClr val="FFFFFF"/>
    <a:srgbClr val="666633"/>
    <a:srgbClr val="5F8C0E"/>
    <a:srgbClr val="669900"/>
    <a:srgbClr val="3399FF"/>
    <a:srgbClr val="0066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 autoAdjust="0"/>
    <p:restoredTop sz="99855" autoAdjust="0"/>
  </p:normalViewPr>
  <p:slideViewPr>
    <p:cSldViewPr snapToGrid="0" snapToObjects="1">
      <p:cViewPr>
        <p:scale>
          <a:sx n="25" d="100"/>
          <a:sy n="25" d="100"/>
        </p:scale>
        <p:origin x="822" y="24"/>
      </p:cViewPr>
      <p:guideLst>
        <p:guide orient="horz" pos="3514"/>
        <p:guide orient="horz" pos="27046"/>
        <p:guide pos="328"/>
        <p:guide pos="10145"/>
        <p:guide pos="10523"/>
        <p:guide pos="2034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143125" y="685800"/>
            <a:ext cx="25717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0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0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505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9945952D-6337-44CB-8A0A-C3866F7D31F2}" type="slidenum">
              <a:rPr lang="en-US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7060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5635" algn="l" defTabSz="914256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742763" algn="l" defTabSz="914256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3199886" algn="l" defTabSz="914256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3657014" algn="l" defTabSz="914256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eaLnBrk="1" hangingPunct="1"/>
            <a:fld id="{99C9E859-D54F-40EA-AF7F-1DD4414EF1C9}" type="slidenum">
              <a:rPr lang="en-US" sz="1200">
                <a:latin typeface="Arial" panose="020B0604020202020204" pitchFamily="34" charset="0"/>
              </a:rPr>
              <a:pPr eaLnBrk="1" hangingPunct="1"/>
              <a:t>1</a:t>
            </a:fld>
            <a:endParaRPr lang="en-US" sz="1200" dirty="0">
              <a:latin typeface="Arial" panose="020B0604020202020204" pitchFamily="34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PT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1808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ângulo 4"/>
          <p:cNvSpPr>
            <a:spLocks noChangeArrowheads="1"/>
          </p:cNvSpPr>
          <p:nvPr userDrawn="1"/>
        </p:nvSpPr>
        <p:spPr bwMode="auto">
          <a:xfrm>
            <a:off x="0" y="0"/>
            <a:ext cx="32918400" cy="43891200"/>
          </a:xfrm>
          <a:prstGeom prst="rect">
            <a:avLst/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defTabSz="4389438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defTabSz="4389438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4389438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defTabSz="4389438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defTabSz="4389438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eaLnBrk="1" hangingPunct="1"/>
            <a:endParaRPr lang="pt-PT" sz="3000" dirty="0"/>
          </a:p>
        </p:txBody>
      </p:sp>
    </p:spTree>
    <p:extLst>
      <p:ext uri="{BB962C8B-B14F-4D97-AF65-F5344CB8AC3E}">
        <p14:creationId xmlns:p14="http://schemas.microsoft.com/office/powerpoint/2010/main" val="2257872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5"/>
          <p:cNvSpPr txBox="1">
            <a:spLocks noChangeArrowheads="1"/>
          </p:cNvSpPr>
          <p:nvPr userDrawn="1"/>
        </p:nvSpPr>
        <p:spPr bwMode="auto">
          <a:xfrm>
            <a:off x="457200" y="43260963"/>
            <a:ext cx="18875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38" tIns="45610" rIns="91238" bIns="45610">
            <a:spAutoFit/>
          </a:bodyPr>
          <a:lstStyle>
            <a:lvl1pPr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en-US" sz="500" b="1" dirty="0">
                <a:solidFill>
                  <a:schemeClr val="bg2"/>
                </a:solidFill>
                <a:latin typeface="Arial" panose="020B0604020202020204" pitchFamily="34" charset="0"/>
              </a:rPr>
              <a:t>POSTER TEMPLATE BY:</a:t>
            </a:r>
          </a:p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en-US" sz="1000" b="1" dirty="0">
                <a:solidFill>
                  <a:schemeClr val="bg2"/>
                </a:solidFill>
                <a:latin typeface="Arial" panose="020B0604020202020204" pitchFamily="34" charset="0"/>
              </a:rPr>
              <a:t>www.PosterPresentations.com</a:t>
            </a:r>
          </a:p>
        </p:txBody>
      </p:sp>
      <p:sp>
        <p:nvSpPr>
          <p:cNvPr id="1027" name="Rectangle 8"/>
          <p:cNvSpPr>
            <a:spLocks noChangeArrowheads="1"/>
          </p:cNvSpPr>
          <p:nvPr userDrawn="1"/>
        </p:nvSpPr>
        <p:spPr bwMode="auto">
          <a:xfrm>
            <a:off x="0" y="0"/>
            <a:ext cx="32918400" cy="43891200"/>
          </a:xfrm>
          <a:prstGeom prst="rect">
            <a:avLst/>
          </a:prstGeom>
          <a:noFill/>
          <a:ln w="317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1426" tIns="45710" rIns="91426" bIns="45710" anchor="ctr"/>
          <a:lstStyle>
            <a:lvl1pPr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eaLnBrk="1" hangingPunct="1"/>
            <a:endParaRPr lang="pt-PT" dirty="0"/>
          </a:p>
        </p:txBody>
      </p:sp>
      <p:sp>
        <p:nvSpPr>
          <p:cNvPr id="1028" name="Rectângulo 9"/>
          <p:cNvSpPr>
            <a:spLocks noChangeArrowheads="1"/>
          </p:cNvSpPr>
          <p:nvPr userDrawn="1"/>
        </p:nvSpPr>
        <p:spPr bwMode="auto">
          <a:xfrm>
            <a:off x="-30163" y="-30163"/>
            <a:ext cx="32918401" cy="43891201"/>
          </a:xfrm>
          <a:prstGeom prst="rect">
            <a:avLst/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defTabSz="4389438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defTabSz="4389438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4389438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defTabSz="4389438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defTabSz="4389438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defTabSz="4389438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eaLnBrk="1" hangingPunct="1"/>
            <a:endParaRPr lang="pt-PT" sz="30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</p:sldLayoutIdLst>
  <p:txStyles>
    <p:titleStyle>
      <a:lvl1pPr algn="ctr" defTabSz="911225" rtl="0" eaLnBrk="0" fontAlgn="base" hangingPunct="0">
        <a:spcBef>
          <a:spcPct val="0"/>
        </a:spcBef>
        <a:spcAft>
          <a:spcPct val="0"/>
        </a:spcAft>
        <a:defRPr sz="8600">
          <a:solidFill>
            <a:schemeClr val="tx2"/>
          </a:solidFill>
          <a:latin typeface="+mj-lt"/>
          <a:ea typeface="+mj-ea"/>
          <a:cs typeface="+mj-cs"/>
        </a:defRPr>
      </a:lvl1pPr>
      <a:lvl2pPr algn="ctr" defTabSz="911225" rtl="0" eaLnBrk="0" fontAlgn="base" hangingPunct="0">
        <a:spcBef>
          <a:spcPct val="0"/>
        </a:spcBef>
        <a:spcAft>
          <a:spcPct val="0"/>
        </a:spcAft>
        <a:defRPr sz="8600">
          <a:solidFill>
            <a:schemeClr val="tx2"/>
          </a:solidFill>
          <a:latin typeface="Arial Black" pitchFamily="34" charset="0"/>
        </a:defRPr>
      </a:lvl2pPr>
      <a:lvl3pPr algn="ctr" defTabSz="911225" rtl="0" eaLnBrk="0" fontAlgn="base" hangingPunct="0">
        <a:spcBef>
          <a:spcPct val="0"/>
        </a:spcBef>
        <a:spcAft>
          <a:spcPct val="0"/>
        </a:spcAft>
        <a:defRPr sz="8600">
          <a:solidFill>
            <a:schemeClr val="tx2"/>
          </a:solidFill>
          <a:latin typeface="Arial Black" pitchFamily="34" charset="0"/>
        </a:defRPr>
      </a:lvl3pPr>
      <a:lvl4pPr algn="ctr" defTabSz="911225" rtl="0" eaLnBrk="0" fontAlgn="base" hangingPunct="0">
        <a:spcBef>
          <a:spcPct val="0"/>
        </a:spcBef>
        <a:spcAft>
          <a:spcPct val="0"/>
        </a:spcAft>
        <a:defRPr sz="8600">
          <a:solidFill>
            <a:schemeClr val="tx2"/>
          </a:solidFill>
          <a:latin typeface="Arial Black" pitchFamily="34" charset="0"/>
        </a:defRPr>
      </a:lvl4pPr>
      <a:lvl5pPr algn="ctr" defTabSz="911225" rtl="0" eaLnBrk="0" fontAlgn="base" hangingPunct="0">
        <a:spcBef>
          <a:spcPct val="0"/>
        </a:spcBef>
        <a:spcAft>
          <a:spcPct val="0"/>
        </a:spcAft>
        <a:defRPr sz="8600">
          <a:solidFill>
            <a:schemeClr val="tx2"/>
          </a:solidFill>
          <a:latin typeface="Arial Black" pitchFamily="34" charset="0"/>
        </a:defRPr>
      </a:lvl5pPr>
      <a:lvl6pPr marL="457128" algn="ctr" defTabSz="912667" rtl="0" fontAlgn="base">
        <a:spcBef>
          <a:spcPct val="0"/>
        </a:spcBef>
        <a:spcAft>
          <a:spcPct val="0"/>
        </a:spcAft>
        <a:defRPr sz="8600">
          <a:solidFill>
            <a:schemeClr val="tx2"/>
          </a:solidFill>
          <a:latin typeface="Arial Black" pitchFamily="34" charset="0"/>
        </a:defRPr>
      </a:lvl6pPr>
      <a:lvl7pPr marL="914256" algn="ctr" defTabSz="912667" rtl="0" fontAlgn="base">
        <a:spcBef>
          <a:spcPct val="0"/>
        </a:spcBef>
        <a:spcAft>
          <a:spcPct val="0"/>
        </a:spcAft>
        <a:defRPr sz="8600">
          <a:solidFill>
            <a:schemeClr val="tx2"/>
          </a:solidFill>
          <a:latin typeface="Arial Black" pitchFamily="34" charset="0"/>
        </a:defRPr>
      </a:lvl7pPr>
      <a:lvl8pPr marL="1371379" algn="ctr" defTabSz="912667" rtl="0" fontAlgn="base">
        <a:spcBef>
          <a:spcPct val="0"/>
        </a:spcBef>
        <a:spcAft>
          <a:spcPct val="0"/>
        </a:spcAft>
        <a:defRPr sz="8600">
          <a:solidFill>
            <a:schemeClr val="tx2"/>
          </a:solidFill>
          <a:latin typeface="Arial Black" pitchFamily="34" charset="0"/>
        </a:defRPr>
      </a:lvl8pPr>
      <a:lvl9pPr marL="1828507" algn="ctr" defTabSz="912667" rtl="0" fontAlgn="base">
        <a:spcBef>
          <a:spcPct val="0"/>
        </a:spcBef>
        <a:spcAft>
          <a:spcPct val="0"/>
        </a:spcAft>
        <a:defRPr sz="8600">
          <a:solidFill>
            <a:schemeClr val="tx2"/>
          </a:solidFill>
          <a:latin typeface="Arial Black" pitchFamily="34" charset="0"/>
        </a:defRPr>
      </a:lvl9pPr>
    </p:titleStyle>
    <p:bodyStyle>
      <a:lvl1pPr marL="339725" indent="-339725" algn="l" defTabSz="911225" rtl="0" eaLnBrk="0" fontAlgn="base" hangingPunct="0">
        <a:spcBef>
          <a:spcPct val="20000"/>
        </a:spcBef>
        <a:spcAft>
          <a:spcPct val="0"/>
        </a:spcAft>
        <a:buChar char="•"/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738188" indent="-279400" algn="l" defTabSz="911225" rtl="0" eaLnBrk="0" fontAlgn="base" hangingPunct="0">
        <a:spcBef>
          <a:spcPct val="20000"/>
        </a:spcBef>
        <a:spcAft>
          <a:spcPct val="0"/>
        </a:spcAft>
        <a:buChar char="–"/>
        <a:defRPr sz="2900">
          <a:solidFill>
            <a:schemeClr val="tx1"/>
          </a:solidFill>
          <a:latin typeface="+mn-lt"/>
        </a:defRPr>
      </a:lvl2pPr>
      <a:lvl3pPr marL="1139825" indent="-227013" algn="l" defTabSz="911225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598613" indent="-227013" algn="l" defTabSz="911225" rtl="0" eaLnBrk="0" fontAlgn="base" hangingPunct="0">
        <a:spcBef>
          <a:spcPct val="2000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</a:defRPr>
      </a:lvl4pPr>
      <a:lvl5pPr marL="2057400" indent="-228600" algn="l" defTabSz="911225" rtl="0" eaLnBrk="0" fontAlgn="base" hangingPunct="0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5pPr>
      <a:lvl6pPr marL="2515786" indent="-230150" algn="l" defTabSz="912667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6pPr>
      <a:lvl7pPr marL="2972914" indent="-230150" algn="l" defTabSz="912667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7pPr>
      <a:lvl8pPr marL="3430037" indent="-230150" algn="l" defTabSz="912667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8pPr>
      <a:lvl9pPr marL="3887165" indent="-230150" algn="l" defTabSz="912667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25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8" algn="l" defTabSz="91425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56" algn="l" defTabSz="91425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79" algn="l" defTabSz="91425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07" algn="l" defTabSz="91425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35" algn="l" defTabSz="91425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63" algn="l" defTabSz="91425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86" algn="l" defTabSz="91425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14" algn="l" defTabSz="91425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5"/>
          <p:cNvSpPr>
            <a:spLocks noChangeArrowheads="1"/>
          </p:cNvSpPr>
          <p:nvPr/>
        </p:nvSpPr>
        <p:spPr bwMode="auto">
          <a:xfrm>
            <a:off x="16800512" y="2781225"/>
            <a:ext cx="145573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14" tIns="45600" rIns="91214" bIns="45600">
            <a:spAutoFit/>
          </a:bodyPr>
          <a:lstStyle>
            <a:lvl1pPr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dirty="0" smtClean="0">
                <a:latin typeface="Candara" panose="020E0502030303020204" pitchFamily="34" charset="0"/>
                <a:cs typeface="Times New Roman" panose="02020603050405020304" pitchFamily="18" charset="0"/>
              </a:rPr>
              <a:t>AUTHOR’S NAME(S)</a:t>
            </a:r>
            <a:br>
              <a:rPr lang="en-US" sz="3200" dirty="0" smtClean="0">
                <a:latin typeface="Candara" panose="020E0502030303020204" pitchFamily="34" charset="0"/>
                <a:cs typeface="Times New Roman" panose="02020603050405020304" pitchFamily="18" charset="0"/>
              </a:rPr>
            </a:br>
            <a:r>
              <a:rPr lang="en-US" sz="3200" dirty="0" smtClean="0">
                <a:latin typeface="Candara" panose="020E0502030303020204" pitchFamily="34" charset="0"/>
                <a:cs typeface="Times New Roman" panose="02020603050405020304" pitchFamily="18" charset="0"/>
              </a:rPr>
              <a:t>Affiliation Institutions Address</a:t>
            </a:r>
            <a:r>
              <a:rPr lang="en-US" sz="3200" dirty="0" smtClean="0">
                <a:latin typeface="Candara" panose="020E0502030303020204" pitchFamily="34" charset="0"/>
                <a:cs typeface="Times New Roman" panose="02020603050405020304" pitchFamily="18" charset="0"/>
              </a:rPr>
              <a:t>,</a:t>
            </a:r>
            <a:br>
              <a:rPr lang="en-US" sz="3200" dirty="0" smtClean="0">
                <a:latin typeface="Candara" panose="020E0502030303020204" pitchFamily="34" charset="0"/>
                <a:cs typeface="Times New Roman" panose="02020603050405020304" pitchFamily="18" charset="0"/>
              </a:rPr>
            </a:br>
            <a:r>
              <a:rPr lang="en-US" sz="3200" dirty="0" smtClean="0">
                <a:latin typeface="Candara" panose="020E0502030303020204" pitchFamily="34" charset="0"/>
                <a:cs typeface="Times New Roman" panose="02020603050405020304" pitchFamily="18" charset="0"/>
              </a:rPr>
              <a:t>email(s)</a:t>
            </a:r>
            <a:endParaRPr lang="en-US" sz="2000" i="1" dirty="0">
              <a:solidFill>
                <a:schemeClr val="accent2"/>
              </a:solidFill>
              <a:latin typeface="Candara" panose="020E05020303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5" name="Text Box 7"/>
          <p:cNvSpPr txBox="1">
            <a:spLocks noChangeArrowheads="1"/>
          </p:cNvSpPr>
          <p:nvPr/>
        </p:nvSpPr>
        <p:spPr bwMode="auto">
          <a:xfrm>
            <a:off x="0" y="6324600"/>
            <a:ext cx="32918400" cy="831850"/>
          </a:xfrm>
          <a:prstGeom prst="rect">
            <a:avLst/>
          </a:prstGeom>
          <a:solidFill>
            <a:srgbClr val="8EA9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38" tIns="45610" rIns="91238" bIns="45610">
            <a:spAutoFit/>
          </a:bodyPr>
          <a:lstStyle>
            <a:lvl1pPr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endParaRPr lang="pt-PT" sz="4800" b="1" dirty="0">
              <a:solidFill>
                <a:srgbClr val="F8F8F8"/>
              </a:solidFill>
            </a:endParaRPr>
          </a:p>
        </p:txBody>
      </p:sp>
      <p:sp>
        <p:nvSpPr>
          <p:cNvPr id="3076" name="Text Box 14"/>
          <p:cNvSpPr txBox="1">
            <a:spLocks noChangeArrowheads="1"/>
          </p:cNvSpPr>
          <p:nvPr/>
        </p:nvSpPr>
        <p:spPr bwMode="auto">
          <a:xfrm>
            <a:off x="1963738" y="8262938"/>
            <a:ext cx="16581437" cy="3645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lIns="456274" tIns="456274" rIns="456274" bIns="228110">
            <a:spAutoFit/>
          </a:bodyPr>
          <a:lstStyle>
            <a:lvl1pPr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eaLnBrk="1" hangingPunct="1"/>
            <a:r>
              <a:rPr lang="en-US" sz="4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Include an </a:t>
            </a:r>
            <a:r>
              <a:rPr lang="en-US" sz="4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en-US" sz="4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rea with synthetic information of the project or study’s framework (investigation problem, investigation questions, objectives, context, key concepts, etc.).</a:t>
            </a:r>
          </a:p>
          <a:p>
            <a:pPr eaLnBrk="1" hangingPunct="1"/>
            <a:endParaRPr lang="en-US" sz="4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77" name="Text Box 350"/>
          <p:cNvSpPr txBox="1">
            <a:spLocks noChangeArrowheads="1"/>
          </p:cNvSpPr>
          <p:nvPr/>
        </p:nvSpPr>
        <p:spPr bwMode="auto">
          <a:xfrm>
            <a:off x="1265238" y="31505525"/>
            <a:ext cx="12069762" cy="2168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456274" tIns="456274" rIns="456274" bIns="228110">
            <a:spAutoFit/>
          </a:bodyPr>
          <a:lstStyle>
            <a:lvl1pPr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eaLnBrk="1" hangingPunct="1"/>
            <a:r>
              <a:rPr lang="en-US" sz="4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Include an area with the study’s conclusions.</a:t>
            </a:r>
            <a:endParaRPr lang="en-US" sz="4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/>
            <a:endParaRPr lang="en-US" sz="4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78" name="Text Box 354"/>
          <p:cNvSpPr txBox="1">
            <a:spLocks noChangeArrowheads="1"/>
          </p:cNvSpPr>
          <p:nvPr/>
        </p:nvSpPr>
        <p:spPr bwMode="auto">
          <a:xfrm>
            <a:off x="15486062" y="37385625"/>
            <a:ext cx="16803687" cy="36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456274" tIns="456274" rIns="456274" bIns="228110">
            <a:spAutoFit/>
          </a:bodyPr>
          <a:lstStyle>
            <a:lvl1pPr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eaLnBrk="1" hangingPunct="1"/>
            <a:r>
              <a:rPr lang="pt-PT" sz="3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Destacar </a:t>
            </a:r>
            <a:r>
              <a:rPr lang="pt-PT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  principais referências bibliográficas </a:t>
            </a:r>
            <a:r>
              <a:rPr lang="pt-PT" sz="3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utilizadas, seguindo o guia de estilo APA:</a:t>
            </a:r>
            <a:endParaRPr lang="pt-PT" sz="3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08025" indent="-708025" eaLnBrk="1" hangingPunct="1">
              <a:spcBef>
                <a:spcPts val="600"/>
              </a:spcBef>
            </a:pPr>
            <a:r>
              <a:rPr lang="pt-PT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Gomes, M. J. </a:t>
            </a:r>
            <a:r>
              <a:rPr lang="pt-P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(2004). </a:t>
            </a:r>
            <a:r>
              <a:rPr lang="pt-PT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Educação a </a:t>
            </a:r>
            <a:r>
              <a:rPr lang="pt-PT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distância</a:t>
            </a:r>
            <a:r>
              <a:rPr lang="pt-P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Braga: Centro de Investigação em Educação.</a:t>
            </a:r>
          </a:p>
          <a:p>
            <a:pPr marL="708025" indent="-708025" eaLnBrk="1" hangingPunct="1">
              <a:spcBef>
                <a:spcPts val="600"/>
              </a:spcBef>
            </a:pPr>
            <a:r>
              <a:rPr lang="pt-PT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Dias, A., Dias, P., Gomes, M. J. </a:t>
            </a:r>
            <a:r>
              <a:rPr lang="pt-P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(2004). E‐Learning para </a:t>
            </a:r>
            <a:r>
              <a:rPr lang="pt-PT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e_formadores. </a:t>
            </a:r>
            <a:r>
              <a:rPr lang="pt-PT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Actas </a:t>
            </a:r>
            <a:r>
              <a:rPr lang="pt-PT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Congresso eLES’04 – eLearning no Ensino </a:t>
            </a:r>
            <a:r>
              <a:rPr lang="pt-PT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Superior</a:t>
            </a:r>
            <a:r>
              <a:rPr lang="pt-P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PT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(pp</a:t>
            </a:r>
            <a:r>
              <a:rPr lang="pt-P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pt-PT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1‐9). </a:t>
            </a:r>
            <a:r>
              <a:rPr lang="pt-P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Aveiro: Universidade de </a:t>
            </a:r>
            <a:r>
              <a:rPr lang="pt-PT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Aveiro </a:t>
            </a:r>
            <a:r>
              <a:rPr lang="pt-P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[CD‐ROM</a:t>
            </a:r>
            <a:r>
              <a:rPr lang="pt-PT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  </a:t>
            </a:r>
            <a:r>
              <a:rPr lang="pt-PT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ISBN: 972‐789‐134‐9.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95" name="Marcador de Posição de Conteúdo 12"/>
          <p:cNvSpPr>
            <a:spLocks noGrp="1"/>
          </p:cNvSpPr>
          <p:nvPr>
            <p:ph idx="4294967295"/>
          </p:nvPr>
        </p:nvSpPr>
        <p:spPr>
          <a:xfrm>
            <a:off x="12657138" y="17789525"/>
            <a:ext cx="19243675" cy="18272125"/>
          </a:xfrm>
          <a:prstGeom prst="rect">
            <a:avLst/>
          </a:prstGeom>
          <a:ln w="19050">
            <a:prstDash val="dash"/>
          </a:ln>
        </p:spPr>
        <p:txBody>
          <a:bodyPr/>
          <a:lstStyle/>
          <a:p>
            <a:pPr marL="258763" indent="-1588">
              <a:buFontTx/>
              <a:buNone/>
              <a:defRPr/>
            </a:pPr>
            <a:r>
              <a:rPr lang="en-US" sz="4800" dirty="0" smtClean="0">
                <a:latin typeface="Calibri" pitchFamily="34" charset="0"/>
                <a:cs typeface="Calibri" pitchFamily="34" charset="0"/>
              </a:rPr>
              <a:t>Include an area with information regarding your study results, enhancing the most relevant aspects. </a:t>
            </a:r>
            <a:r>
              <a:rPr lang="en-US" sz="7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7200" dirty="0" smtClean="0">
                <a:latin typeface="Times New Roman" pitchFamily="18" charset="0"/>
                <a:cs typeface="Times New Roman" pitchFamily="18" charset="0"/>
              </a:rPr>
            </a:br>
            <a:endParaRPr lang="en-US" sz="7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80" name="Marcador de Posição do Texto 13"/>
          <p:cNvSpPr>
            <a:spLocks noGrp="1"/>
          </p:cNvSpPr>
          <p:nvPr>
            <p:ph type="body" sz="half" idx="4294967295"/>
          </p:nvPr>
        </p:nvSpPr>
        <p:spPr bwMode="auto">
          <a:xfrm>
            <a:off x="1265238" y="17716500"/>
            <a:ext cx="9551987" cy="600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171450" indent="-1588">
              <a:buFontTx/>
              <a:buNone/>
            </a:pPr>
            <a:r>
              <a:rPr lang="en-US" sz="4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Include an area with methodology information (objectives, participants, instruments, data collection proceeding, data analysis)</a:t>
            </a:r>
            <a:endParaRPr lang="en-US" sz="4800" dirty="0" smtClean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81" name="CaixaDeTexto 17"/>
          <p:cNvSpPr txBox="1">
            <a:spLocks noChangeArrowheads="1"/>
          </p:cNvSpPr>
          <p:nvPr/>
        </p:nvSpPr>
        <p:spPr bwMode="auto">
          <a:xfrm>
            <a:off x="3398556" y="660056"/>
            <a:ext cx="28499364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r" eaLnBrk="1" hangingPunct="1"/>
            <a:r>
              <a:rPr lang="en-US" sz="8000" b="1" dirty="0" smtClean="0">
                <a:solidFill>
                  <a:srgbClr val="8EA945"/>
                </a:solidFill>
                <a:latin typeface="Candara" panose="020E0502030303020204" pitchFamily="34" charset="0"/>
              </a:rPr>
              <a:t>Title of the study or project, right aligned </a:t>
            </a:r>
            <a:endParaRPr lang="en-US" sz="8000" b="1" dirty="0">
              <a:solidFill>
                <a:srgbClr val="8EA945"/>
              </a:solidFill>
              <a:latin typeface="Candara" panose="020E0502030303020204" pitchFamily="34" charset="0"/>
            </a:endParaRPr>
          </a:p>
        </p:txBody>
      </p:sp>
      <p:sp>
        <p:nvSpPr>
          <p:cNvPr id="19" name="Rectângulo arredondado 18"/>
          <p:cNvSpPr/>
          <p:nvPr/>
        </p:nvSpPr>
        <p:spPr>
          <a:xfrm>
            <a:off x="812800" y="7470775"/>
            <a:ext cx="18961100" cy="8731250"/>
          </a:xfrm>
          <a:prstGeom prst="roundRect">
            <a:avLst/>
          </a:prstGeom>
          <a:noFill/>
          <a:ln>
            <a:solidFill>
              <a:srgbClr val="8EA9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 dirty="0"/>
          </a:p>
        </p:txBody>
      </p:sp>
      <p:sp>
        <p:nvSpPr>
          <p:cNvPr id="24" name="Lágrima 23"/>
          <p:cNvSpPr/>
          <p:nvPr/>
        </p:nvSpPr>
        <p:spPr>
          <a:xfrm>
            <a:off x="21563013" y="7780338"/>
            <a:ext cx="10337800" cy="7531100"/>
          </a:xfrm>
          <a:prstGeom prst="teardrop">
            <a:avLst/>
          </a:prstGeom>
          <a:noFill/>
          <a:ln>
            <a:solidFill>
              <a:srgbClr val="8EA9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 dirty="0"/>
          </a:p>
        </p:txBody>
      </p:sp>
      <p:sp>
        <p:nvSpPr>
          <p:cNvPr id="25" name="Rectângulo arredondado 24"/>
          <p:cNvSpPr/>
          <p:nvPr/>
        </p:nvSpPr>
        <p:spPr>
          <a:xfrm>
            <a:off x="16257588" y="2517239"/>
            <a:ext cx="15643225" cy="3466049"/>
          </a:xfrm>
          <a:prstGeom prst="roundRect">
            <a:avLst/>
          </a:prstGeom>
          <a:noFill/>
          <a:ln>
            <a:solidFill>
              <a:srgbClr val="66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 dirty="0"/>
          </a:p>
        </p:txBody>
      </p:sp>
      <p:sp>
        <p:nvSpPr>
          <p:cNvPr id="3085" name="Text Box 14"/>
          <p:cNvSpPr txBox="1">
            <a:spLocks noChangeArrowheads="1"/>
          </p:cNvSpPr>
          <p:nvPr/>
        </p:nvSpPr>
        <p:spPr bwMode="auto">
          <a:xfrm>
            <a:off x="21563013" y="9458325"/>
            <a:ext cx="10337800" cy="512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wrap="square" lIns="456274" tIns="456274" rIns="456274" bIns="228110">
            <a:spAutoFit/>
          </a:bodyPr>
          <a:lstStyle>
            <a:lvl1pPr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ctr" eaLnBrk="1" hangingPunct="1"/>
            <a:r>
              <a:rPr lang="en-US" sz="4800" dirty="0" smtClean="0">
                <a:latin typeface="Calibri" panose="020F0502020204030204" pitchFamily="34" charset="0"/>
              </a:rPr>
              <a:t>The poster must contain the Congress logo, graphics, photos, tables, etc. </a:t>
            </a:r>
          </a:p>
          <a:p>
            <a:pPr algn="ctr" eaLnBrk="1" hangingPunct="1"/>
            <a:r>
              <a:rPr lang="en-US" sz="4800" dirty="0" smtClean="0">
                <a:latin typeface="Calibri" panose="020F0502020204030204" pitchFamily="34" charset="0"/>
              </a:rPr>
              <a:t>In a poster, image is everything. </a:t>
            </a:r>
          </a:p>
          <a:p>
            <a:pPr algn="ctr" eaLnBrk="1" hangingPunct="1"/>
            <a:endParaRPr lang="en-US" sz="4800" dirty="0">
              <a:latin typeface="Calibri" panose="020F0502020204030204" pitchFamily="34" charset="0"/>
            </a:endParaRPr>
          </a:p>
          <a:p>
            <a:pPr algn="ctr" eaLnBrk="1" hangingPunct="1"/>
            <a:r>
              <a:rPr lang="en-US" sz="4800" dirty="0" smtClean="0">
                <a:latin typeface="Calibri" panose="020F0502020204030204" pitchFamily="34" charset="0"/>
              </a:rPr>
              <a:t>Include text only to complete the message</a:t>
            </a:r>
            <a:r>
              <a:rPr lang="en-US" sz="4800" dirty="0" smtClean="0">
                <a:latin typeface="Calibri" panose="020F0502020204030204" pitchFamily="34" charset="0"/>
              </a:rPr>
              <a:t>.</a:t>
            </a:r>
            <a:endParaRPr lang="en-US" sz="4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Rectângulo arredondado 26"/>
          <p:cNvSpPr/>
          <p:nvPr/>
        </p:nvSpPr>
        <p:spPr>
          <a:xfrm>
            <a:off x="812800" y="16557625"/>
            <a:ext cx="10533063" cy="12873038"/>
          </a:xfrm>
          <a:prstGeom prst="roundRect">
            <a:avLst/>
          </a:prstGeom>
          <a:noFill/>
          <a:ln>
            <a:solidFill>
              <a:srgbClr val="8EA9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 dirty="0"/>
          </a:p>
        </p:txBody>
      </p:sp>
      <p:sp>
        <p:nvSpPr>
          <p:cNvPr id="3087" name="Rectângulo 27"/>
          <p:cNvSpPr>
            <a:spLocks noChangeArrowheads="1"/>
          </p:cNvSpPr>
          <p:nvPr/>
        </p:nvSpPr>
        <p:spPr bwMode="auto">
          <a:xfrm>
            <a:off x="7396163" y="11969750"/>
            <a:ext cx="11006137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defTabSz="43878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eaLnBrk="1" hangingPunct="1"/>
            <a:r>
              <a:rPr lang="en-US" sz="4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Provide all elements necessary to understand </a:t>
            </a:r>
            <a:r>
              <a:rPr lang="en-US" sz="4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your study.</a:t>
            </a:r>
            <a:endParaRPr lang="en-US" sz="4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Seta em ângulo recto para cima 28"/>
          <p:cNvSpPr/>
          <p:nvPr/>
        </p:nvSpPr>
        <p:spPr>
          <a:xfrm rot="5400000">
            <a:off x="4649788" y="11496675"/>
            <a:ext cx="2265362" cy="1944688"/>
          </a:xfrm>
          <a:prstGeom prst="bentUpArrow">
            <a:avLst/>
          </a:prstGeom>
          <a:solidFill>
            <a:srgbClr val="8EA945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 dirty="0"/>
          </a:p>
        </p:txBody>
      </p:sp>
      <p:sp>
        <p:nvSpPr>
          <p:cNvPr id="3089" name="Rectângulo 29"/>
          <p:cNvSpPr>
            <a:spLocks noChangeArrowheads="1"/>
          </p:cNvSpPr>
          <p:nvPr/>
        </p:nvSpPr>
        <p:spPr bwMode="auto">
          <a:xfrm>
            <a:off x="17648238" y="24703088"/>
            <a:ext cx="10757156" cy="3724096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Dot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ctr" eaLnBrk="1" hangingPunct="1"/>
            <a:r>
              <a:rPr lang="en-US" sz="4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Authors are free to define the poster structure. Keep in mind that the most appealing structures pass the message thru graphics.</a:t>
            </a:r>
          </a:p>
          <a:p>
            <a:pPr algn="ctr" eaLnBrk="1" hangingPunct="1"/>
            <a:endParaRPr lang="en-US" sz="4000" dirty="0">
              <a:latin typeface="Calibri" panose="020F0502020204030204" pitchFamily="34" charset="0"/>
            </a:endParaRPr>
          </a:p>
          <a:p>
            <a:pPr algn="ctr" eaLnBrk="1" hangingPunct="1"/>
            <a:r>
              <a:rPr lang="en-US" sz="4000" dirty="0" smtClean="0">
                <a:latin typeface="Calibri" panose="020F0502020204030204" pitchFamily="34" charset="0"/>
              </a:rPr>
              <a:t>Reduce text to the minimum possible.</a:t>
            </a:r>
          </a:p>
          <a:p>
            <a:pPr algn="ctr" eaLnBrk="1" hangingPunct="1"/>
            <a:endParaRPr lang="en-US" sz="3600" dirty="0"/>
          </a:p>
        </p:txBody>
      </p:sp>
      <p:sp>
        <p:nvSpPr>
          <p:cNvPr id="3090" name="Text Box 7"/>
          <p:cNvSpPr txBox="1">
            <a:spLocks noChangeArrowheads="1"/>
          </p:cNvSpPr>
          <p:nvPr/>
        </p:nvSpPr>
        <p:spPr bwMode="auto">
          <a:xfrm>
            <a:off x="2762250" y="16557625"/>
            <a:ext cx="4633913" cy="830263"/>
          </a:xfrm>
          <a:prstGeom prst="rect">
            <a:avLst/>
          </a:prstGeom>
          <a:solidFill>
            <a:srgbClr val="8EA9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38" tIns="45610" rIns="91238" bIns="45610">
            <a:spAutoFit/>
          </a:bodyPr>
          <a:lstStyle>
            <a:lvl1pPr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pt-PT" sz="4800" b="1" dirty="0" smtClean="0">
                <a:solidFill>
                  <a:srgbClr val="F8F8F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METHODOLOGY</a:t>
            </a:r>
            <a:endParaRPr lang="pt-PT" sz="4800" b="1" dirty="0">
              <a:solidFill>
                <a:srgbClr val="F8F8F8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91" name="Text Box 7"/>
          <p:cNvSpPr txBox="1">
            <a:spLocks noChangeArrowheads="1"/>
          </p:cNvSpPr>
          <p:nvPr/>
        </p:nvSpPr>
        <p:spPr bwMode="auto">
          <a:xfrm>
            <a:off x="14257338" y="15370175"/>
            <a:ext cx="4144962" cy="830263"/>
          </a:xfrm>
          <a:prstGeom prst="rect">
            <a:avLst/>
          </a:prstGeom>
          <a:solidFill>
            <a:srgbClr val="8EA9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38" tIns="45610" rIns="91238" bIns="45610">
            <a:spAutoFit/>
          </a:bodyPr>
          <a:lstStyle>
            <a:lvl1pPr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4800" b="1" dirty="0" smtClean="0">
                <a:solidFill>
                  <a:srgbClr val="F8F8F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OBJECTIVES </a:t>
            </a:r>
            <a:endParaRPr lang="en-US" sz="4800" b="1" dirty="0">
              <a:solidFill>
                <a:srgbClr val="F8F8F8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92" name="Text Box 7"/>
          <p:cNvSpPr txBox="1">
            <a:spLocks noChangeArrowheads="1"/>
          </p:cNvSpPr>
          <p:nvPr/>
        </p:nvSpPr>
        <p:spPr bwMode="auto">
          <a:xfrm>
            <a:off x="27411363" y="16884650"/>
            <a:ext cx="4143375" cy="831850"/>
          </a:xfrm>
          <a:prstGeom prst="rect">
            <a:avLst/>
          </a:prstGeom>
          <a:solidFill>
            <a:srgbClr val="8EA9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38" tIns="45610" rIns="91238" bIns="45610">
            <a:spAutoFit/>
          </a:bodyPr>
          <a:lstStyle>
            <a:lvl1pPr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pt-PT" sz="4800" b="1" dirty="0" smtClean="0">
                <a:solidFill>
                  <a:srgbClr val="F8F8F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RESULTS</a:t>
            </a:r>
            <a:endParaRPr lang="pt-PT" sz="4800" b="1" dirty="0">
              <a:solidFill>
                <a:srgbClr val="F8F8F8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93" name="Text Box 7"/>
          <p:cNvSpPr txBox="1">
            <a:spLocks noChangeArrowheads="1"/>
          </p:cNvSpPr>
          <p:nvPr/>
        </p:nvSpPr>
        <p:spPr bwMode="auto">
          <a:xfrm>
            <a:off x="3252788" y="30245050"/>
            <a:ext cx="4143375" cy="830775"/>
          </a:xfrm>
          <a:prstGeom prst="rect">
            <a:avLst/>
          </a:prstGeom>
          <a:solidFill>
            <a:srgbClr val="8EA9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38" tIns="45610" rIns="91238" bIns="45610">
            <a:spAutoFit/>
          </a:bodyPr>
          <a:lstStyle>
            <a:lvl1pPr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pt-PT" sz="4800" b="1" dirty="0" smtClean="0">
                <a:solidFill>
                  <a:srgbClr val="F8F8F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CONCLUSION</a:t>
            </a:r>
            <a:endParaRPr lang="pt-PT" sz="4800" b="1" dirty="0">
              <a:solidFill>
                <a:srgbClr val="F8F8F8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5" name="Rectângulo arredondado 34"/>
          <p:cNvSpPr/>
          <p:nvPr/>
        </p:nvSpPr>
        <p:spPr>
          <a:xfrm>
            <a:off x="787400" y="31076900"/>
            <a:ext cx="13469938" cy="12455525"/>
          </a:xfrm>
          <a:prstGeom prst="roundRect">
            <a:avLst/>
          </a:prstGeom>
          <a:noFill/>
          <a:ln>
            <a:solidFill>
              <a:srgbClr val="8EA9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 dirty="0"/>
          </a:p>
        </p:txBody>
      </p:sp>
      <p:sp>
        <p:nvSpPr>
          <p:cNvPr id="3095" name="Text Box 7"/>
          <p:cNvSpPr txBox="1">
            <a:spLocks noChangeArrowheads="1"/>
          </p:cNvSpPr>
          <p:nvPr/>
        </p:nvSpPr>
        <p:spPr bwMode="auto">
          <a:xfrm>
            <a:off x="15486063" y="36664900"/>
            <a:ext cx="4464050" cy="831850"/>
          </a:xfrm>
          <a:prstGeom prst="rect">
            <a:avLst/>
          </a:prstGeom>
          <a:solidFill>
            <a:srgbClr val="8EA9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38" tIns="45610" rIns="91238" bIns="45610">
            <a:spAutoFit/>
          </a:bodyPr>
          <a:lstStyle>
            <a:lvl1pPr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defTabSz="911225" eaLnBrk="0" hangingPunct="0"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pt-PT" sz="4800" b="1" dirty="0" smtClean="0">
                <a:solidFill>
                  <a:srgbClr val="F8F8F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REFERENCES</a:t>
            </a:r>
            <a:endParaRPr lang="pt-PT" sz="4800" b="1" dirty="0">
              <a:solidFill>
                <a:srgbClr val="F8F8F8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" name="Rectângulo 36"/>
          <p:cNvSpPr/>
          <p:nvPr/>
        </p:nvSpPr>
        <p:spPr>
          <a:xfrm>
            <a:off x="1774825" y="32910463"/>
            <a:ext cx="11495088" cy="4785926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4387850">
              <a:spcBef>
                <a:spcPts val="600"/>
              </a:spcBef>
              <a:defRPr/>
            </a:pPr>
            <a:r>
              <a:rPr lang="en-US" sz="4000" dirty="0" smtClean="0">
                <a:latin typeface="Calibri" pitchFamily="34" charset="0"/>
                <a:cs typeface="Calibri" pitchFamily="34" charset="0"/>
              </a:rPr>
              <a:t>Identify and present, in an organized  manner, the following aspects of the study:</a:t>
            </a:r>
          </a:p>
          <a:p>
            <a:pPr marL="571500" indent="-571500" defTabSz="43878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sz="4000" dirty="0" smtClean="0">
                <a:latin typeface="Calibri" pitchFamily="34" charset="0"/>
                <a:cs typeface="Calibri" pitchFamily="34" charset="0"/>
              </a:rPr>
              <a:t>Strong ideas</a:t>
            </a:r>
          </a:p>
          <a:p>
            <a:pPr marL="571500" indent="-571500" defTabSz="43878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sz="4000" dirty="0" smtClean="0">
                <a:latin typeface="Calibri" pitchFamily="34" charset="0"/>
                <a:cs typeface="Calibri" pitchFamily="34" charset="0"/>
              </a:rPr>
              <a:t>General principles</a:t>
            </a:r>
          </a:p>
          <a:p>
            <a:pPr marL="571500" indent="-571500" defTabSz="43878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sz="4000" dirty="0" smtClean="0">
                <a:latin typeface="Calibri" pitchFamily="34" charset="0"/>
                <a:cs typeface="Calibri" pitchFamily="34" charset="0"/>
              </a:rPr>
              <a:t>Challenges</a:t>
            </a:r>
            <a:endParaRPr lang="en-US" sz="4000" dirty="0">
              <a:latin typeface="Calibri" pitchFamily="34" charset="0"/>
              <a:cs typeface="Calibri" pitchFamily="34" charset="0"/>
            </a:endParaRPr>
          </a:p>
          <a:p>
            <a:pPr marL="571500" indent="-571500" defTabSz="43878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sz="4000" dirty="0" smtClean="0">
                <a:latin typeface="Calibri" pitchFamily="34" charset="0"/>
                <a:cs typeface="Calibri" pitchFamily="34" charset="0"/>
              </a:rPr>
              <a:t>Application</a:t>
            </a:r>
            <a:endParaRPr lang="en-US" sz="4000" dirty="0">
              <a:latin typeface="Calibri" pitchFamily="34" charset="0"/>
              <a:cs typeface="Calibri" pitchFamily="34" charset="0"/>
            </a:endParaRPr>
          </a:p>
          <a:p>
            <a:pPr marL="571500" indent="-571500" defTabSz="43878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sz="4000" dirty="0" smtClean="0">
                <a:latin typeface="Calibri" pitchFamily="34" charset="0"/>
                <a:cs typeface="Calibri" pitchFamily="34" charset="0"/>
              </a:rPr>
              <a:t>Implications</a:t>
            </a:r>
            <a:endParaRPr lang="en-US" sz="4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9" name="Rectângulo arredondado 38"/>
          <p:cNvSpPr/>
          <p:nvPr/>
        </p:nvSpPr>
        <p:spPr>
          <a:xfrm>
            <a:off x="15459075" y="41865550"/>
            <a:ext cx="16830675" cy="1708150"/>
          </a:xfrm>
          <a:prstGeom prst="roundRect">
            <a:avLst/>
          </a:prstGeom>
          <a:noFill/>
          <a:ln>
            <a:solidFill>
              <a:srgbClr val="8EA9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 dirty="0"/>
          </a:p>
        </p:txBody>
      </p:sp>
      <p:pic>
        <p:nvPicPr>
          <p:cNvPr id="3099" name="Picture 27" descr="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077" y="3249714"/>
            <a:ext cx="12452172" cy="2489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92282" y="42040944"/>
            <a:ext cx="2708531" cy="13241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Custom Design">
  <a:themeElements>
    <a:clrScheme name="2_Custom Design 1">
      <a:dk1>
        <a:srgbClr val="000000"/>
      </a:dk1>
      <a:lt1>
        <a:srgbClr val="AABAC9"/>
      </a:lt1>
      <a:dk2>
        <a:srgbClr val="000000"/>
      </a:dk2>
      <a:lt2>
        <a:srgbClr val="808080"/>
      </a:lt2>
      <a:accent1>
        <a:srgbClr val="D7D7D7"/>
      </a:accent1>
      <a:accent2>
        <a:srgbClr val="003466"/>
      </a:accent2>
      <a:accent3>
        <a:srgbClr val="D2D9E1"/>
      </a:accent3>
      <a:accent4>
        <a:srgbClr val="000000"/>
      </a:accent4>
      <a:accent5>
        <a:srgbClr val="E8E8E8"/>
      </a:accent5>
      <a:accent6>
        <a:srgbClr val="002E5C"/>
      </a:accent6>
      <a:hlink>
        <a:srgbClr val="008000"/>
      </a:hlink>
      <a:folHlink>
        <a:srgbClr val="800000"/>
      </a:folHlink>
    </a:clrScheme>
    <a:fontScheme name="2_Custom Design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3894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3894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2_Custom Design 1">
        <a:dk1>
          <a:srgbClr val="000000"/>
        </a:dk1>
        <a:lt1>
          <a:srgbClr val="AABAC9"/>
        </a:lt1>
        <a:dk2>
          <a:srgbClr val="000000"/>
        </a:dk2>
        <a:lt2>
          <a:srgbClr val="808080"/>
        </a:lt2>
        <a:accent1>
          <a:srgbClr val="D7D7D7"/>
        </a:accent1>
        <a:accent2>
          <a:srgbClr val="003466"/>
        </a:accent2>
        <a:accent3>
          <a:srgbClr val="D2D9E1"/>
        </a:accent3>
        <a:accent4>
          <a:srgbClr val="000000"/>
        </a:accent4>
        <a:accent5>
          <a:srgbClr val="E8E8E8"/>
        </a:accent5>
        <a:accent6>
          <a:srgbClr val="002E5C"/>
        </a:accent6>
        <a:hlink>
          <a:srgbClr val="008000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2">
        <a:dk1>
          <a:srgbClr val="603000"/>
        </a:dk1>
        <a:lt1>
          <a:srgbClr val="CF9860"/>
        </a:lt1>
        <a:dk2>
          <a:srgbClr val="000000"/>
        </a:dk2>
        <a:lt2>
          <a:srgbClr val="808080"/>
        </a:lt2>
        <a:accent1>
          <a:srgbClr val="FFFFCF"/>
        </a:accent1>
        <a:accent2>
          <a:srgbClr val="603000"/>
        </a:accent2>
        <a:accent3>
          <a:srgbClr val="E4CAB6"/>
        </a:accent3>
        <a:accent4>
          <a:srgbClr val="512700"/>
        </a:accent4>
        <a:accent5>
          <a:srgbClr val="FFFFE4"/>
        </a:accent5>
        <a:accent6>
          <a:srgbClr val="562A00"/>
        </a:accent6>
        <a:hlink>
          <a:srgbClr val="C21414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3">
        <a:dk1>
          <a:srgbClr val="505750"/>
        </a:dk1>
        <a:lt1>
          <a:srgbClr val="FFFFFF"/>
        </a:lt1>
        <a:dk2>
          <a:srgbClr val="000000"/>
        </a:dk2>
        <a:lt2>
          <a:srgbClr val="808080"/>
        </a:lt2>
        <a:accent1>
          <a:srgbClr val="DFDFDF"/>
        </a:accent1>
        <a:accent2>
          <a:srgbClr val="9F3000"/>
        </a:accent2>
        <a:accent3>
          <a:srgbClr val="FFFFFF"/>
        </a:accent3>
        <a:accent4>
          <a:srgbClr val="434943"/>
        </a:accent4>
        <a:accent5>
          <a:srgbClr val="ECECEC"/>
        </a:accent5>
        <a:accent6>
          <a:srgbClr val="902A00"/>
        </a:accent6>
        <a:hlink>
          <a:srgbClr val="C21414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4">
        <a:dk1>
          <a:srgbClr val="3A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FFCF"/>
        </a:accent1>
        <a:accent2>
          <a:srgbClr val="9F0000"/>
        </a:accent2>
        <a:accent3>
          <a:srgbClr val="FFFFFF"/>
        </a:accent3>
        <a:accent4>
          <a:srgbClr val="300000"/>
        </a:accent4>
        <a:accent5>
          <a:srgbClr val="FFFFE4"/>
        </a:accent5>
        <a:accent6>
          <a:srgbClr val="900000"/>
        </a:accent6>
        <a:hlink>
          <a:srgbClr val="028418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5">
        <a:dk1>
          <a:srgbClr val="002336"/>
        </a:dk1>
        <a:lt1>
          <a:srgbClr val="E8F0F8"/>
        </a:lt1>
        <a:dk2>
          <a:srgbClr val="000000"/>
        </a:dk2>
        <a:lt2>
          <a:srgbClr val="808080"/>
        </a:lt2>
        <a:accent1>
          <a:srgbClr val="FFFFEF"/>
        </a:accent1>
        <a:accent2>
          <a:srgbClr val="00679F"/>
        </a:accent2>
        <a:accent3>
          <a:srgbClr val="F2F6FB"/>
        </a:accent3>
        <a:accent4>
          <a:srgbClr val="001C2D"/>
        </a:accent4>
        <a:accent5>
          <a:srgbClr val="FFFFF6"/>
        </a:accent5>
        <a:accent6>
          <a:srgbClr val="005D90"/>
        </a:accent6>
        <a:hlink>
          <a:srgbClr val="028418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6">
        <a:dk1>
          <a:srgbClr val="002336"/>
        </a:dk1>
        <a:lt1>
          <a:srgbClr val="CFCFFF"/>
        </a:lt1>
        <a:dk2>
          <a:srgbClr val="000000"/>
        </a:dk2>
        <a:lt2>
          <a:srgbClr val="808080"/>
        </a:lt2>
        <a:accent1>
          <a:srgbClr val="FFFFFF"/>
        </a:accent1>
        <a:accent2>
          <a:srgbClr val="003060"/>
        </a:accent2>
        <a:accent3>
          <a:srgbClr val="E4E4FF"/>
        </a:accent3>
        <a:accent4>
          <a:srgbClr val="001C2D"/>
        </a:accent4>
        <a:accent5>
          <a:srgbClr val="FFFFFF"/>
        </a:accent5>
        <a:accent6>
          <a:srgbClr val="002A56"/>
        </a:accent6>
        <a:hlink>
          <a:srgbClr val="028418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EAEAEA"/>
        </a:accent1>
        <a:accent2>
          <a:srgbClr val="4B4B4B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434343"/>
        </a:accent6>
        <a:hlink>
          <a:srgbClr val="028418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8">
        <a:dk1>
          <a:srgbClr val="000000"/>
        </a:dk1>
        <a:lt1>
          <a:srgbClr val="E3DABB"/>
        </a:lt1>
        <a:dk2>
          <a:srgbClr val="000000"/>
        </a:dk2>
        <a:lt2>
          <a:srgbClr val="808080"/>
        </a:lt2>
        <a:accent1>
          <a:srgbClr val="EAEAEA"/>
        </a:accent1>
        <a:accent2>
          <a:srgbClr val="065290"/>
        </a:accent2>
        <a:accent3>
          <a:srgbClr val="EFEADA"/>
        </a:accent3>
        <a:accent4>
          <a:srgbClr val="000000"/>
        </a:accent4>
        <a:accent5>
          <a:srgbClr val="F3F3F3"/>
        </a:accent5>
        <a:accent6>
          <a:srgbClr val="054982"/>
        </a:accent6>
        <a:hlink>
          <a:srgbClr val="028418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9">
        <a:dk1>
          <a:srgbClr val="00009F"/>
        </a:dk1>
        <a:lt1>
          <a:srgbClr val="FFCFFF"/>
        </a:lt1>
        <a:dk2>
          <a:srgbClr val="000000"/>
        </a:dk2>
        <a:lt2>
          <a:srgbClr val="808080"/>
        </a:lt2>
        <a:accent1>
          <a:srgbClr val="FFFFFF"/>
        </a:accent1>
        <a:accent2>
          <a:srgbClr val="60009F"/>
        </a:accent2>
        <a:accent3>
          <a:srgbClr val="FFE4FF"/>
        </a:accent3>
        <a:accent4>
          <a:srgbClr val="000087"/>
        </a:accent4>
        <a:accent5>
          <a:srgbClr val="FFFFFF"/>
        </a:accent5>
        <a:accent6>
          <a:srgbClr val="560090"/>
        </a:accent6>
        <a:hlink>
          <a:srgbClr val="028418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10">
        <a:dk1>
          <a:srgbClr val="003000"/>
        </a:dk1>
        <a:lt1>
          <a:srgbClr val="9FCF9F"/>
        </a:lt1>
        <a:dk2>
          <a:srgbClr val="000000"/>
        </a:dk2>
        <a:lt2>
          <a:srgbClr val="808080"/>
        </a:lt2>
        <a:accent1>
          <a:srgbClr val="FFFFFF"/>
        </a:accent1>
        <a:accent2>
          <a:srgbClr val="006730"/>
        </a:accent2>
        <a:accent3>
          <a:srgbClr val="CDE4CD"/>
        </a:accent3>
        <a:accent4>
          <a:srgbClr val="002700"/>
        </a:accent4>
        <a:accent5>
          <a:srgbClr val="FFFFFF"/>
        </a:accent5>
        <a:accent6>
          <a:srgbClr val="005D2A"/>
        </a:accent6>
        <a:hlink>
          <a:srgbClr val="028418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11">
        <a:dk1>
          <a:srgbClr val="000000"/>
        </a:dk1>
        <a:lt1>
          <a:srgbClr val="FFFFD5"/>
        </a:lt1>
        <a:dk2>
          <a:srgbClr val="000000"/>
        </a:dk2>
        <a:lt2>
          <a:srgbClr val="808080"/>
        </a:lt2>
        <a:accent1>
          <a:srgbClr val="D7DFCF"/>
        </a:accent1>
        <a:accent2>
          <a:srgbClr val="661600"/>
        </a:accent2>
        <a:accent3>
          <a:srgbClr val="FFFFE7"/>
        </a:accent3>
        <a:accent4>
          <a:srgbClr val="000000"/>
        </a:accent4>
        <a:accent5>
          <a:srgbClr val="E8ECE4"/>
        </a:accent5>
        <a:accent6>
          <a:srgbClr val="5C1300"/>
        </a:accent6>
        <a:hlink>
          <a:srgbClr val="008000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7994</TotalTime>
  <Words>266</Words>
  <Application>Microsoft Office PowerPoint</Application>
  <PresentationFormat>Personalizados</PresentationFormat>
  <Paragraphs>29</Paragraphs>
  <Slides>1</Slides>
  <Notes>1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</vt:i4>
      </vt:variant>
    </vt:vector>
  </HeadingPairs>
  <TitlesOfParts>
    <vt:vector size="8" baseType="lpstr">
      <vt:lpstr>Arial</vt:lpstr>
      <vt:lpstr>Arial Black</vt:lpstr>
      <vt:lpstr>Arial Narrow</vt:lpstr>
      <vt:lpstr>Calibri</vt:lpstr>
      <vt:lpstr>Candara</vt:lpstr>
      <vt:lpstr>Times New Roman</vt:lpstr>
      <vt:lpstr>2_Custom Design</vt:lpstr>
      <vt:lpstr>Apresentação do PowerPoint</vt:lpstr>
    </vt:vector>
  </TitlesOfParts>
  <Company>www.posterpresentations.com</Company>
  <LinksUpToDate>false</LinksUpToDate>
  <SharedDoc>false</SharedDoc>
  <HyperlinkBase>http://www.posterpresentations.com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91.5x122 cm Poster Template</dc:title>
  <dc:subject>Free PowerPoint poster templates</dc:subject>
  <dc:creator>learn</dc:creator>
  <cp:keywords>poster presentation, poster design, poster template</cp:keywords>
  <dc:description>Call us if you need help with this poster template._x000d_
1-866-649-3004           _x000d_
 (c)PosterPresentations.com</dc:description>
  <cp:lastModifiedBy>PB</cp:lastModifiedBy>
  <cp:revision>199</cp:revision>
  <dcterms:created xsi:type="dcterms:W3CDTF">2005-05-18T01:24:28Z</dcterms:created>
  <dcterms:modified xsi:type="dcterms:W3CDTF">2014-02-04T22:24:37Z</dcterms:modified>
  <cp:category>Powerpoint poster templates</cp:category>
</cp:coreProperties>
</file>